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6" r:id="rId2"/>
  </p:sldIdLst>
  <p:sldSz cx="51206400" cy="36576000"/>
  <p:notesSz cx="9236075"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000000"/>
          </p15:clr>
        </p15:guide>
        <p15:guide id="2" pos="1612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6F2A9-835E-4F79-8D8A-93B8AEB1D700}" v="6" dt="2018-12-03T19:16:53.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22" d="100"/>
          <a:sy n="22" d="100"/>
        </p:scale>
        <p:origin x="864" y="285"/>
      </p:cViewPr>
      <p:guideLst>
        <p:guide orient="horz" pos="11520"/>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Laidler" userId="b0e0878be4c2b48d" providerId="LiveId" clId="{4AA6F2A9-835E-4F79-8D8A-93B8AEB1D700}"/>
    <pc:docChg chg="undo custSel modSld">
      <pc:chgData name="Olivia Laidler" userId="b0e0878be4c2b48d" providerId="LiveId" clId="{4AA6F2A9-835E-4F79-8D8A-93B8AEB1D700}" dt="2018-12-03T19:19:40.584" v="162" actId="20577"/>
      <pc:docMkLst>
        <pc:docMk/>
      </pc:docMkLst>
      <pc:sldChg chg="delSp modSp">
        <pc:chgData name="Olivia Laidler" userId="b0e0878be4c2b48d" providerId="LiveId" clId="{4AA6F2A9-835E-4F79-8D8A-93B8AEB1D700}" dt="2018-12-03T19:19:40.584" v="162" actId="20577"/>
        <pc:sldMkLst>
          <pc:docMk/>
          <pc:sldMk cId="0" sldId="256"/>
        </pc:sldMkLst>
        <pc:spChg chg="mod">
          <ac:chgData name="Olivia Laidler" userId="b0e0878be4c2b48d" providerId="LiveId" clId="{4AA6F2A9-835E-4F79-8D8A-93B8AEB1D700}" dt="2018-12-03T19:14:42.705" v="81" actId="1038"/>
          <ac:spMkLst>
            <pc:docMk/>
            <pc:sldMk cId="0" sldId="256"/>
            <ac:spMk id="5" creationId="{205736FD-EF0F-47BD-A2F3-32F766AF3624}"/>
          </ac:spMkLst>
        </pc:spChg>
        <pc:spChg chg="mod">
          <ac:chgData name="Olivia Laidler" userId="b0e0878be4c2b48d" providerId="LiveId" clId="{4AA6F2A9-835E-4F79-8D8A-93B8AEB1D700}" dt="2018-12-03T19:19:40.584" v="162" actId="20577"/>
          <ac:spMkLst>
            <pc:docMk/>
            <pc:sldMk cId="0" sldId="256"/>
            <ac:spMk id="7" creationId="{07551C41-53E6-4FB6-8052-C5BE6F43D2BF}"/>
          </ac:spMkLst>
        </pc:spChg>
        <pc:spChg chg="mod">
          <ac:chgData name="Olivia Laidler" userId="b0e0878be4c2b48d" providerId="LiveId" clId="{4AA6F2A9-835E-4F79-8D8A-93B8AEB1D700}" dt="2018-12-03T19:13:30.034" v="40" actId="255"/>
          <ac:spMkLst>
            <pc:docMk/>
            <pc:sldMk cId="0" sldId="256"/>
            <ac:spMk id="8" creationId="{1E60DD50-680A-4692-9841-7393FA275219}"/>
          </ac:spMkLst>
        </pc:spChg>
        <pc:spChg chg="mod">
          <ac:chgData name="Olivia Laidler" userId="b0e0878be4c2b48d" providerId="LiveId" clId="{4AA6F2A9-835E-4F79-8D8A-93B8AEB1D700}" dt="2018-12-03T19:18:18.914" v="159" actId="255"/>
          <ac:spMkLst>
            <pc:docMk/>
            <pc:sldMk cId="0" sldId="256"/>
            <ac:spMk id="106" creationId="{00000000-0000-0000-0000-000000000000}"/>
          </ac:spMkLst>
        </pc:spChg>
        <pc:spChg chg="mod">
          <ac:chgData name="Olivia Laidler" userId="b0e0878be4c2b48d" providerId="LiveId" clId="{4AA6F2A9-835E-4F79-8D8A-93B8AEB1D700}" dt="2018-12-03T19:12:50.074" v="34" actId="255"/>
          <ac:spMkLst>
            <pc:docMk/>
            <pc:sldMk cId="0" sldId="256"/>
            <ac:spMk id="107" creationId="{00000000-0000-0000-0000-000000000000}"/>
          </ac:spMkLst>
        </pc:spChg>
        <pc:spChg chg="del mod">
          <ac:chgData name="Olivia Laidler" userId="b0e0878be4c2b48d" providerId="LiveId" clId="{4AA6F2A9-835E-4F79-8D8A-93B8AEB1D700}" dt="2018-12-03T19:16:51.729" v="143" actId="478"/>
          <ac:spMkLst>
            <pc:docMk/>
            <pc:sldMk cId="0" sldId="256"/>
            <ac:spMk id="108" creationId="{00000000-0000-0000-0000-000000000000}"/>
          </ac:spMkLst>
        </pc:spChg>
        <pc:spChg chg="mod">
          <ac:chgData name="Olivia Laidler" userId="b0e0878be4c2b48d" providerId="LiveId" clId="{4AA6F2A9-835E-4F79-8D8A-93B8AEB1D700}" dt="2018-12-03T19:12:55.505" v="35" actId="255"/>
          <ac:spMkLst>
            <pc:docMk/>
            <pc:sldMk cId="0" sldId="256"/>
            <ac:spMk id="109" creationId="{00000000-0000-0000-0000-000000000000}"/>
          </ac:spMkLst>
        </pc:spChg>
        <pc:spChg chg="mod">
          <ac:chgData name="Olivia Laidler" userId="b0e0878be4c2b48d" providerId="LiveId" clId="{4AA6F2A9-835E-4F79-8D8A-93B8AEB1D700}" dt="2018-12-03T19:12:32.665" v="31" actId="404"/>
          <ac:spMkLst>
            <pc:docMk/>
            <pc:sldMk cId="0" sldId="256"/>
            <ac:spMk id="110" creationId="{00000000-0000-0000-0000-000000000000}"/>
          </ac:spMkLst>
        </pc:spChg>
        <pc:spChg chg="mod">
          <ac:chgData name="Olivia Laidler" userId="b0e0878be4c2b48d" providerId="LiveId" clId="{4AA6F2A9-835E-4F79-8D8A-93B8AEB1D700}" dt="2018-12-03T19:12:22.894" v="28" actId="255"/>
          <ac:spMkLst>
            <pc:docMk/>
            <pc:sldMk cId="0" sldId="256"/>
            <ac:spMk id="112" creationId="{00000000-0000-0000-0000-000000000000}"/>
          </ac:spMkLst>
        </pc:spChg>
        <pc:spChg chg="mod">
          <ac:chgData name="Olivia Laidler" userId="b0e0878be4c2b48d" providerId="LiveId" clId="{4AA6F2A9-835E-4F79-8D8A-93B8AEB1D700}" dt="2018-12-03T19:14:05.293" v="52" actId="1036"/>
          <ac:spMkLst>
            <pc:docMk/>
            <pc:sldMk cId="0" sldId="256"/>
            <ac:spMk id="113" creationId="{00000000-0000-0000-0000-000000000000}"/>
          </ac:spMkLst>
        </pc:spChg>
        <pc:spChg chg="mod">
          <ac:chgData name="Olivia Laidler" userId="b0e0878be4c2b48d" providerId="LiveId" clId="{4AA6F2A9-835E-4F79-8D8A-93B8AEB1D700}" dt="2018-12-03T19:10:34.659" v="6" actId="1076"/>
          <ac:spMkLst>
            <pc:docMk/>
            <pc:sldMk cId="0" sldId="256"/>
            <ac:spMk id="115" creationId="{00000000-0000-0000-0000-000000000000}"/>
          </ac:spMkLst>
        </pc:spChg>
        <pc:spChg chg="mod">
          <ac:chgData name="Olivia Laidler" userId="b0e0878be4c2b48d" providerId="LiveId" clId="{4AA6F2A9-835E-4F79-8D8A-93B8AEB1D700}" dt="2018-12-03T19:10:58.461" v="12" actId="255"/>
          <ac:spMkLst>
            <pc:docMk/>
            <pc:sldMk cId="0" sldId="256"/>
            <ac:spMk id="124" creationId="{00000000-0000-0000-0000-000000000000}"/>
          </ac:spMkLst>
        </pc:spChg>
        <pc:picChg chg="mod">
          <ac:chgData name="Olivia Laidler" userId="b0e0878be4c2b48d" providerId="LiveId" clId="{4AA6F2A9-835E-4F79-8D8A-93B8AEB1D700}" dt="2018-12-03T19:14:36.243" v="53" actId="14100"/>
          <ac:picMkLst>
            <pc:docMk/>
            <pc:sldMk cId="0" sldId="256"/>
            <ac:picMk id="12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39650" y="525775"/>
            <a:ext cx="6157675"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3600" y="3329925"/>
            <a:ext cx="7388850" cy="3154675"/>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097556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923600" y="3329925"/>
            <a:ext cx="7388850" cy="3154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A.  Introduction</a:t>
            </a:r>
            <a:endParaRPr dirty="0"/>
          </a:p>
          <a:p>
            <a:pPr marL="0" lvl="0" indent="0" algn="l" rtl="0">
              <a:lnSpc>
                <a:spcPct val="115000"/>
              </a:lnSpc>
              <a:spcBef>
                <a:spcPts val="0"/>
              </a:spcBef>
              <a:spcAft>
                <a:spcPts val="0"/>
              </a:spcAft>
              <a:buClr>
                <a:schemeClr val="dk1"/>
              </a:buClr>
              <a:buSzPts val="1100"/>
              <a:buFont typeface="Arial"/>
              <a:buNone/>
            </a:pPr>
            <a:r>
              <a:rPr lang="en-US" dirty="0"/>
              <a:t>1.     Introduce the topic</a:t>
            </a:r>
            <a:endParaRPr dirty="0"/>
          </a:p>
          <a:p>
            <a:pPr marL="0" lvl="0" indent="0" algn="l" rtl="0">
              <a:lnSpc>
                <a:spcPct val="115000"/>
              </a:lnSpc>
              <a:spcBef>
                <a:spcPts val="0"/>
              </a:spcBef>
              <a:spcAft>
                <a:spcPts val="0"/>
              </a:spcAft>
              <a:buClr>
                <a:schemeClr val="dk1"/>
              </a:buClr>
              <a:buSzPts val="1100"/>
              <a:buFont typeface="Arial"/>
              <a:buNone/>
            </a:pPr>
            <a:r>
              <a:rPr lang="en-US" dirty="0"/>
              <a:t>2.     Establish a mood or climate</a:t>
            </a:r>
            <a:endParaRPr dirty="0"/>
          </a:p>
          <a:p>
            <a:pPr marL="0" lvl="0" indent="0" algn="l" rtl="0">
              <a:lnSpc>
                <a:spcPct val="115000"/>
              </a:lnSpc>
              <a:spcBef>
                <a:spcPts val="0"/>
              </a:spcBef>
              <a:spcAft>
                <a:spcPts val="0"/>
              </a:spcAft>
              <a:buClr>
                <a:schemeClr val="dk1"/>
              </a:buClr>
              <a:buSzPts val="1100"/>
              <a:buFont typeface="Arial"/>
              <a:buNone/>
            </a:pPr>
            <a:r>
              <a:rPr lang="en-US" dirty="0"/>
              <a:t>3.     Motivate and interest the audience</a:t>
            </a:r>
            <a:endParaRPr dirty="0"/>
          </a:p>
          <a:p>
            <a:pPr marL="0" lvl="0" indent="0" algn="l" rtl="0">
              <a:lnSpc>
                <a:spcPct val="115000"/>
              </a:lnSpc>
              <a:spcBef>
                <a:spcPts val="0"/>
              </a:spcBef>
              <a:spcAft>
                <a:spcPts val="0"/>
              </a:spcAft>
              <a:buClr>
                <a:schemeClr val="dk1"/>
              </a:buClr>
              <a:buSzPts val="1100"/>
              <a:buFont typeface="Arial"/>
              <a:buNone/>
            </a:pPr>
            <a:r>
              <a:rPr lang="en-US" dirty="0"/>
              <a:t>4.     Establish a common knowledge base</a:t>
            </a:r>
            <a:endParaRPr dirty="0"/>
          </a:p>
          <a:p>
            <a:pPr marL="0" lvl="0" indent="0" algn="l" rtl="0">
              <a:lnSpc>
                <a:spcPct val="115000"/>
              </a:lnSpc>
              <a:spcBef>
                <a:spcPts val="0"/>
              </a:spcBef>
              <a:spcAft>
                <a:spcPts val="0"/>
              </a:spcAft>
              <a:buClr>
                <a:schemeClr val="dk1"/>
              </a:buClr>
              <a:buSzPts val="1100"/>
              <a:buFont typeface="Arial"/>
              <a:buNone/>
            </a:pPr>
            <a:r>
              <a:rPr lang="en-US" dirty="0"/>
              <a:t>5.     State the objectives for the presentation</a:t>
            </a:r>
            <a:endParaRPr dirty="0"/>
          </a:p>
          <a:p>
            <a:pPr marL="0" lvl="0" indent="0" algn="l" rtl="0">
              <a:lnSpc>
                <a:spcPct val="115000"/>
              </a:lnSpc>
              <a:spcBef>
                <a:spcPts val="0"/>
              </a:spcBef>
              <a:spcAft>
                <a:spcPts val="0"/>
              </a:spcAft>
              <a:buClr>
                <a:schemeClr val="dk1"/>
              </a:buClr>
              <a:buSzPts val="1100"/>
              <a:buFont typeface="Arial"/>
              <a:buNone/>
            </a:pPr>
            <a:r>
              <a:rPr lang="en-US" dirty="0"/>
              <a:t>B. Body of the presentation</a:t>
            </a:r>
            <a:endParaRPr dirty="0"/>
          </a:p>
          <a:p>
            <a:pPr marL="0" lvl="0" indent="0" algn="l" rtl="0">
              <a:lnSpc>
                <a:spcPct val="115000"/>
              </a:lnSpc>
              <a:spcBef>
                <a:spcPts val="0"/>
              </a:spcBef>
              <a:spcAft>
                <a:spcPts val="0"/>
              </a:spcAft>
              <a:buNone/>
            </a:pPr>
            <a:r>
              <a:rPr lang="en-US" dirty="0"/>
              <a:t>1.     Present the major points</a:t>
            </a:r>
            <a:endParaRPr dirty="0"/>
          </a:p>
          <a:p>
            <a:pPr marL="0" lvl="0" indent="0" algn="l" rtl="0">
              <a:lnSpc>
                <a:spcPct val="115000"/>
              </a:lnSpc>
              <a:spcBef>
                <a:spcPts val="0"/>
              </a:spcBef>
              <a:spcAft>
                <a:spcPts val="0"/>
              </a:spcAft>
              <a:buNone/>
            </a:pPr>
            <a:r>
              <a:rPr lang="en-US" dirty="0"/>
              <a:t>	-TMD</a:t>
            </a:r>
            <a:endParaRPr dirty="0"/>
          </a:p>
          <a:p>
            <a:pPr marL="0" lvl="0" indent="0" algn="l" rtl="0">
              <a:lnSpc>
                <a:spcPct val="115000"/>
              </a:lnSpc>
              <a:spcBef>
                <a:spcPts val="0"/>
              </a:spcBef>
              <a:spcAft>
                <a:spcPts val="0"/>
              </a:spcAft>
              <a:buNone/>
            </a:pPr>
            <a:r>
              <a:rPr lang="en-US" dirty="0"/>
              <a:t>	-Dental Implants</a:t>
            </a:r>
            <a:endParaRPr dirty="0"/>
          </a:p>
          <a:p>
            <a:pPr marL="0" lvl="0" indent="0" algn="l" rtl="0">
              <a:lnSpc>
                <a:spcPct val="115000"/>
              </a:lnSpc>
              <a:spcBef>
                <a:spcPts val="0"/>
              </a:spcBef>
              <a:spcAft>
                <a:spcPts val="0"/>
              </a:spcAft>
              <a:buClr>
                <a:schemeClr val="dk1"/>
              </a:buClr>
              <a:buSzPts val="1100"/>
              <a:buFont typeface="Arial"/>
              <a:buNone/>
            </a:pPr>
            <a:r>
              <a:rPr lang="en-US" dirty="0"/>
              <a:t>	-Gummy smile</a:t>
            </a:r>
            <a:endParaRPr dirty="0"/>
          </a:p>
          <a:p>
            <a:pPr marL="0" lvl="0" indent="0" algn="l" rtl="0">
              <a:lnSpc>
                <a:spcPct val="115000"/>
              </a:lnSpc>
              <a:spcBef>
                <a:spcPts val="0"/>
              </a:spcBef>
              <a:spcAft>
                <a:spcPts val="0"/>
              </a:spcAft>
              <a:buClr>
                <a:schemeClr val="dk1"/>
              </a:buClr>
              <a:buSzPts val="1100"/>
              <a:buFont typeface="Arial"/>
              <a:buNone/>
            </a:pPr>
            <a:r>
              <a:rPr lang="en-US" dirty="0"/>
              <a:t>2.     Insert examples of supplementary materials</a:t>
            </a:r>
            <a:endParaRPr dirty="0"/>
          </a:p>
          <a:p>
            <a:pPr marL="0" lvl="0" indent="0" algn="l" rtl="0">
              <a:lnSpc>
                <a:spcPct val="115000"/>
              </a:lnSpc>
              <a:spcBef>
                <a:spcPts val="0"/>
              </a:spcBef>
              <a:spcAft>
                <a:spcPts val="0"/>
              </a:spcAft>
              <a:buClr>
                <a:schemeClr val="dk1"/>
              </a:buClr>
              <a:buSzPts val="1100"/>
              <a:buFont typeface="Arial"/>
              <a:buNone/>
            </a:pPr>
            <a:r>
              <a:rPr lang="en-US" dirty="0"/>
              <a:t>3.     Use questioning to get the audience involved</a:t>
            </a:r>
            <a:endParaRPr dirty="0"/>
          </a:p>
          <a:p>
            <a:pPr marL="0" lvl="0" indent="0" algn="l" rtl="0">
              <a:lnSpc>
                <a:spcPct val="115000"/>
              </a:lnSpc>
              <a:spcBef>
                <a:spcPts val="0"/>
              </a:spcBef>
              <a:spcAft>
                <a:spcPts val="0"/>
              </a:spcAft>
              <a:buClr>
                <a:schemeClr val="dk1"/>
              </a:buClr>
              <a:buSzPts val="1100"/>
              <a:buFont typeface="Arial"/>
              <a:buNone/>
            </a:pPr>
            <a:r>
              <a:rPr lang="en-US" dirty="0"/>
              <a:t>4.     Cite literature &amp; supporting documentation when appropriate</a:t>
            </a:r>
            <a:endParaRPr dirty="0"/>
          </a:p>
          <a:p>
            <a:pPr marL="0" lvl="0" indent="0" algn="l" rtl="0">
              <a:lnSpc>
                <a:spcPct val="115000"/>
              </a:lnSpc>
              <a:spcBef>
                <a:spcPts val="0"/>
              </a:spcBef>
              <a:spcAft>
                <a:spcPts val="0"/>
              </a:spcAft>
              <a:buClr>
                <a:schemeClr val="dk1"/>
              </a:buClr>
              <a:buSzPts val="1100"/>
              <a:buFont typeface="Arial"/>
              <a:buNone/>
            </a:pPr>
            <a:r>
              <a:rPr lang="en-US" dirty="0"/>
              <a:t>C.  Closure</a:t>
            </a:r>
            <a:endParaRPr dirty="0"/>
          </a:p>
          <a:p>
            <a:pPr marL="0" lvl="0" indent="0" algn="l" rtl="0">
              <a:lnSpc>
                <a:spcPct val="115000"/>
              </a:lnSpc>
              <a:spcBef>
                <a:spcPts val="0"/>
              </a:spcBef>
              <a:spcAft>
                <a:spcPts val="0"/>
              </a:spcAft>
              <a:buClr>
                <a:schemeClr val="dk1"/>
              </a:buClr>
              <a:buSzPts val="1100"/>
              <a:buFont typeface="Arial"/>
              <a:buNone/>
            </a:pPr>
            <a:r>
              <a:rPr lang="en-US" dirty="0"/>
              <a:t>1.     Review or summarize the main points</a:t>
            </a:r>
            <a:endParaRPr dirty="0"/>
          </a:p>
          <a:p>
            <a:pPr marL="0" lvl="0" indent="0" algn="l" rtl="0">
              <a:lnSpc>
                <a:spcPct val="115000"/>
              </a:lnSpc>
              <a:spcBef>
                <a:spcPts val="0"/>
              </a:spcBef>
              <a:spcAft>
                <a:spcPts val="0"/>
              </a:spcAft>
              <a:buClr>
                <a:schemeClr val="dk1"/>
              </a:buClr>
              <a:buSzPts val="1100"/>
              <a:buFont typeface="Arial"/>
              <a:buNone/>
            </a:pPr>
            <a:r>
              <a:rPr lang="en-US" dirty="0"/>
              <a:t>2.     Relate to your introduction for cohesion</a:t>
            </a:r>
            <a:endParaRPr dirty="0"/>
          </a:p>
          <a:p>
            <a:pPr marL="0" lvl="0" indent="0" algn="l" rtl="0">
              <a:spcBef>
                <a:spcPts val="0"/>
              </a:spcBef>
              <a:spcAft>
                <a:spcPts val="0"/>
              </a:spcAft>
              <a:buNone/>
            </a:pPr>
            <a:endParaRPr dirty="0"/>
          </a:p>
        </p:txBody>
      </p:sp>
      <p:sp>
        <p:nvSpPr>
          <p:cNvPr id="104" name="Google Shape;104;p1:notes"/>
          <p:cNvSpPr>
            <a:spLocks noGrp="1" noRot="1" noChangeAspect="1"/>
          </p:cNvSpPr>
          <p:nvPr>
            <p:ph type="sldImg" idx="2"/>
          </p:nvPr>
        </p:nvSpPr>
        <p:spPr>
          <a:xfrm>
            <a:off x="2778125" y="525463"/>
            <a:ext cx="3681413"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25"/>
        <p:cNvGrpSpPr/>
        <p:nvPr/>
      </p:nvGrpSpPr>
      <p:grpSpPr>
        <a:xfrm>
          <a:off x="0" y="0"/>
          <a:ext cx="0" cy="0"/>
          <a:chOff x="0" y="0"/>
          <a:chExt cx="0" cy="0"/>
        </a:xfrm>
      </p:grpSpPr>
      <p:sp>
        <p:nvSpPr>
          <p:cNvPr id="26" name="Google Shape;26;p2"/>
          <p:cNvSpPr txBox="1">
            <a:spLocks noGrp="1"/>
          </p:cNvSpPr>
          <p:nvPr>
            <p:ph type="title"/>
          </p:nvPr>
        </p:nvSpPr>
        <p:spPr>
          <a:xfrm>
            <a:off x="2560638" y="1465263"/>
            <a:ext cx="46085126" cy="6096000"/>
          </a:xfrm>
          <a:prstGeom prst="rect">
            <a:avLst/>
          </a:prstGeom>
          <a:noFill/>
          <a:ln>
            <a:noFill/>
          </a:ln>
        </p:spPr>
        <p:txBody>
          <a:bodyPr spcFirstLastPara="1" wrap="square" lIns="91375" tIns="45675" rIns="91375" bIns="4567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2"/>
          <p:cNvSpPr txBox="1">
            <a:spLocks noGrp="1"/>
          </p:cNvSpPr>
          <p:nvPr>
            <p:ph type="body" idx="1"/>
          </p:nvPr>
        </p:nvSpPr>
        <p:spPr>
          <a:xfrm>
            <a:off x="2560638" y="8534400"/>
            <a:ext cx="22966362" cy="24137938"/>
          </a:xfrm>
          <a:prstGeom prst="rect">
            <a:avLst/>
          </a:prstGeom>
          <a:noFill/>
          <a:ln>
            <a:noFill/>
          </a:ln>
        </p:spPr>
        <p:txBody>
          <a:bodyPr spcFirstLastPara="1" wrap="square" lIns="91375" tIns="45675" rIns="91375" bIns="4567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
          <p:cNvSpPr txBox="1">
            <a:spLocks noGrp="1"/>
          </p:cNvSpPr>
          <p:nvPr>
            <p:ph type="body" idx="2"/>
          </p:nvPr>
        </p:nvSpPr>
        <p:spPr>
          <a:xfrm>
            <a:off x="25679400" y="8534400"/>
            <a:ext cx="22966362" cy="11991975"/>
          </a:xfrm>
          <a:prstGeom prst="rect">
            <a:avLst/>
          </a:prstGeom>
          <a:noFill/>
          <a:ln>
            <a:noFill/>
          </a:ln>
        </p:spPr>
        <p:txBody>
          <a:bodyPr spcFirstLastPara="1" wrap="square" lIns="91375" tIns="45675" rIns="91375" bIns="4567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2"/>
          <p:cNvSpPr txBox="1">
            <a:spLocks noGrp="1"/>
          </p:cNvSpPr>
          <p:nvPr>
            <p:ph type="body" idx="3"/>
          </p:nvPr>
        </p:nvSpPr>
        <p:spPr>
          <a:xfrm>
            <a:off x="25679400" y="20678775"/>
            <a:ext cx="22966362" cy="11993563"/>
          </a:xfrm>
          <a:prstGeom prst="rect">
            <a:avLst/>
          </a:prstGeom>
          <a:noFill/>
          <a:ln>
            <a:noFill/>
          </a:ln>
        </p:spPr>
        <p:txBody>
          <a:bodyPr spcFirstLastPara="1" wrap="square" lIns="91375" tIns="45675" rIns="91375" bIns="4567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
          <p:cNvSpPr txBox="1">
            <a:spLocks noGrp="1"/>
          </p:cNvSpPr>
          <p:nvPr>
            <p:ph type="dt" idx="10"/>
          </p:nvPr>
        </p:nvSpPr>
        <p:spPr>
          <a:xfrm>
            <a:off x="2560638" y="33307338"/>
            <a:ext cx="11947525" cy="2540000"/>
          </a:xfrm>
          <a:prstGeom prst="rect">
            <a:avLst/>
          </a:prstGeom>
          <a:noFill/>
          <a:ln>
            <a:noFill/>
          </a:ln>
        </p:spPr>
        <p:txBody>
          <a:bodyPr spcFirstLastPara="1" wrap="square" lIns="91375" tIns="45675" rIns="91375" bIns="45675" anchor="t" anchorCtr="0"/>
          <a:lstStyle>
            <a:lvl1pPr lvl="0" algn="l">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2"/>
          <p:cNvSpPr txBox="1">
            <a:spLocks noGrp="1"/>
          </p:cNvSpPr>
          <p:nvPr>
            <p:ph type="ftr" idx="11"/>
          </p:nvPr>
        </p:nvSpPr>
        <p:spPr>
          <a:xfrm>
            <a:off x="17495838" y="33307338"/>
            <a:ext cx="16214725" cy="2540000"/>
          </a:xfrm>
          <a:prstGeom prst="rect">
            <a:avLst/>
          </a:prstGeom>
          <a:noFill/>
          <a:ln>
            <a:noFill/>
          </a:ln>
        </p:spPr>
        <p:txBody>
          <a:bodyPr spcFirstLastPara="1" wrap="square" lIns="91375" tIns="45675" rIns="91375" bIns="45675" anchor="t" anchorCtr="0"/>
          <a:lstStyle>
            <a:lvl1pPr lvl="0" algn="ctr">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2"/>
          <p:cNvSpPr txBox="1">
            <a:spLocks noGrp="1"/>
          </p:cNvSpPr>
          <p:nvPr>
            <p:ph type="sldNum" idx="12"/>
          </p:nvPr>
        </p:nvSpPr>
        <p:spPr>
          <a:xfrm>
            <a:off x="36698238" y="33307338"/>
            <a:ext cx="11947525" cy="2540000"/>
          </a:xfrm>
          <a:prstGeom prst="rect">
            <a:avLst/>
          </a:prstGeom>
          <a:noFill/>
          <a:ln>
            <a:noFill/>
          </a:ln>
        </p:spPr>
        <p:txBody>
          <a:bodyPr spcFirstLastPara="1" wrap="square" lIns="91375" tIns="45675" rIns="91375" bIns="45675" anchor="t" anchorCtr="0">
            <a:noAutofit/>
          </a:bodyPr>
          <a:lstStyle>
            <a:lvl1pPr marL="0" lvl="0"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L="0" lvl="1"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2pPr>
            <a:lvl3pPr marL="0" lvl="2"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3pPr>
            <a:lvl4pPr marL="0" lvl="3"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4pPr>
            <a:lvl5pPr marL="0" lvl="4"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5pPr>
            <a:lvl6pPr marL="0" lvl="5"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6pPr>
            <a:lvl7pPr marL="0" lvl="6"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7pPr>
            <a:lvl8pPr marL="0" lvl="7"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8pPr>
            <a:lvl9pPr marL="0" lvl="8"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10036175" y="25603200"/>
            <a:ext cx="30724474" cy="3022600"/>
          </a:xfrm>
          <a:prstGeom prst="rect">
            <a:avLst/>
          </a:prstGeom>
          <a:noFill/>
          <a:ln>
            <a:noFill/>
          </a:ln>
        </p:spPr>
        <p:txBody>
          <a:bodyPr spcFirstLastPara="1" wrap="square" lIns="91375" tIns="45675" rIns="91375" bIns="45675"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11"/>
          <p:cNvSpPr>
            <a:spLocks noGrp="1"/>
          </p:cNvSpPr>
          <p:nvPr>
            <p:ph type="pic" idx="2"/>
          </p:nvPr>
        </p:nvSpPr>
        <p:spPr>
          <a:xfrm>
            <a:off x="10036175" y="3268663"/>
            <a:ext cx="30724474" cy="21945600"/>
          </a:xfrm>
          <a:prstGeom prst="rect">
            <a:avLst/>
          </a:prstGeom>
          <a:noFill/>
          <a:ln>
            <a:noFill/>
          </a:ln>
        </p:spPr>
        <p:txBody>
          <a:bodyPr spcFirstLastPara="1" wrap="square" lIns="91375" tIns="45675" rIns="91375" bIns="4567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86" name="Google Shape;86;p11"/>
          <p:cNvSpPr txBox="1">
            <a:spLocks noGrp="1"/>
          </p:cNvSpPr>
          <p:nvPr>
            <p:ph type="body" idx="1"/>
          </p:nvPr>
        </p:nvSpPr>
        <p:spPr>
          <a:xfrm>
            <a:off x="10036175" y="28625800"/>
            <a:ext cx="30724474" cy="4292600"/>
          </a:xfrm>
          <a:prstGeom prst="rect">
            <a:avLst/>
          </a:prstGeom>
          <a:noFill/>
          <a:ln>
            <a:noFill/>
          </a:ln>
        </p:spPr>
        <p:txBody>
          <a:bodyPr spcFirstLastPara="1" wrap="square" lIns="91375" tIns="45675" rIns="91375" bIns="45675" anchor="t" anchorCtr="0"/>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87" name="Google Shape;87;p11"/>
          <p:cNvSpPr txBox="1">
            <a:spLocks noGrp="1"/>
          </p:cNvSpPr>
          <p:nvPr>
            <p:ph type="dt" idx="10"/>
          </p:nvPr>
        </p:nvSpPr>
        <p:spPr>
          <a:xfrm>
            <a:off x="2560638" y="33307338"/>
            <a:ext cx="11947525" cy="2540000"/>
          </a:xfrm>
          <a:prstGeom prst="rect">
            <a:avLst/>
          </a:prstGeom>
          <a:noFill/>
          <a:ln>
            <a:noFill/>
          </a:ln>
        </p:spPr>
        <p:txBody>
          <a:bodyPr spcFirstLastPara="1" wrap="square" lIns="91375" tIns="45675" rIns="91375" bIns="45675" anchor="t" anchorCtr="0"/>
          <a:lstStyle>
            <a:lvl1pPr lvl="0" algn="l">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11"/>
          <p:cNvSpPr txBox="1">
            <a:spLocks noGrp="1"/>
          </p:cNvSpPr>
          <p:nvPr>
            <p:ph type="ftr" idx="11"/>
          </p:nvPr>
        </p:nvSpPr>
        <p:spPr>
          <a:xfrm>
            <a:off x="17495838" y="33307338"/>
            <a:ext cx="16214725" cy="2540000"/>
          </a:xfrm>
          <a:prstGeom prst="rect">
            <a:avLst/>
          </a:prstGeom>
          <a:noFill/>
          <a:ln>
            <a:noFill/>
          </a:ln>
        </p:spPr>
        <p:txBody>
          <a:bodyPr spcFirstLastPara="1" wrap="square" lIns="91375" tIns="45675" rIns="91375" bIns="45675" anchor="t" anchorCtr="0"/>
          <a:lstStyle>
            <a:lvl1pPr lvl="0" algn="ctr">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11"/>
          <p:cNvSpPr txBox="1">
            <a:spLocks noGrp="1"/>
          </p:cNvSpPr>
          <p:nvPr>
            <p:ph type="sldNum" idx="12"/>
          </p:nvPr>
        </p:nvSpPr>
        <p:spPr>
          <a:xfrm>
            <a:off x="36698238" y="33307338"/>
            <a:ext cx="11947525" cy="2540000"/>
          </a:xfrm>
          <a:prstGeom prst="rect">
            <a:avLst/>
          </a:prstGeom>
          <a:noFill/>
          <a:ln>
            <a:noFill/>
          </a:ln>
        </p:spPr>
        <p:txBody>
          <a:bodyPr spcFirstLastPara="1" wrap="square" lIns="91375" tIns="45675" rIns="91375" bIns="45675" anchor="t" anchorCtr="0">
            <a:noAutofit/>
          </a:bodyPr>
          <a:lstStyle>
            <a:lvl1pPr marL="0" lvl="0"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L="0" lvl="1"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2pPr>
            <a:lvl3pPr marL="0" lvl="2"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3pPr>
            <a:lvl4pPr marL="0" lvl="3"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4pPr>
            <a:lvl5pPr marL="0" lvl="4"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5pPr>
            <a:lvl6pPr marL="0" lvl="5"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6pPr>
            <a:lvl7pPr marL="0" lvl="6"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7pPr>
            <a:lvl8pPr marL="0" lvl="7"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8pPr>
            <a:lvl9pPr marL="0" lvl="8"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2560638" y="1465263"/>
            <a:ext cx="46085126" cy="6096000"/>
          </a:xfrm>
          <a:prstGeom prst="rect">
            <a:avLst/>
          </a:prstGeom>
          <a:noFill/>
          <a:ln>
            <a:noFill/>
          </a:ln>
        </p:spPr>
        <p:txBody>
          <a:bodyPr spcFirstLastPara="1" wrap="square" lIns="91375" tIns="45675" rIns="91375" bIns="4567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12"/>
          <p:cNvSpPr txBox="1">
            <a:spLocks noGrp="1"/>
          </p:cNvSpPr>
          <p:nvPr>
            <p:ph type="body" idx="1"/>
          </p:nvPr>
        </p:nvSpPr>
        <p:spPr>
          <a:xfrm rot="5400000">
            <a:off x="13534230" y="-2439194"/>
            <a:ext cx="24137938" cy="46085126"/>
          </a:xfrm>
          <a:prstGeom prst="rect">
            <a:avLst/>
          </a:prstGeom>
          <a:noFill/>
          <a:ln>
            <a:noFill/>
          </a:ln>
        </p:spPr>
        <p:txBody>
          <a:bodyPr spcFirstLastPara="1" wrap="square" lIns="91375" tIns="45675" rIns="91375" bIns="4567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2"/>
          <p:cNvSpPr txBox="1">
            <a:spLocks noGrp="1"/>
          </p:cNvSpPr>
          <p:nvPr>
            <p:ph type="dt" idx="10"/>
          </p:nvPr>
        </p:nvSpPr>
        <p:spPr>
          <a:xfrm>
            <a:off x="2560638" y="33307338"/>
            <a:ext cx="11947525" cy="2540000"/>
          </a:xfrm>
          <a:prstGeom prst="rect">
            <a:avLst/>
          </a:prstGeom>
          <a:noFill/>
          <a:ln>
            <a:noFill/>
          </a:ln>
        </p:spPr>
        <p:txBody>
          <a:bodyPr spcFirstLastPara="1" wrap="square" lIns="91375" tIns="45675" rIns="91375" bIns="45675" anchor="t" anchorCtr="0"/>
          <a:lstStyle>
            <a:lvl1pPr lvl="0" algn="l">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12"/>
          <p:cNvSpPr txBox="1">
            <a:spLocks noGrp="1"/>
          </p:cNvSpPr>
          <p:nvPr>
            <p:ph type="ftr" idx="11"/>
          </p:nvPr>
        </p:nvSpPr>
        <p:spPr>
          <a:xfrm>
            <a:off x="17495838" y="33307338"/>
            <a:ext cx="16214725" cy="2540000"/>
          </a:xfrm>
          <a:prstGeom prst="rect">
            <a:avLst/>
          </a:prstGeom>
          <a:noFill/>
          <a:ln>
            <a:noFill/>
          </a:ln>
        </p:spPr>
        <p:txBody>
          <a:bodyPr spcFirstLastPara="1" wrap="square" lIns="91375" tIns="45675" rIns="91375" bIns="45675" anchor="t" anchorCtr="0"/>
          <a:lstStyle>
            <a:lvl1pPr lvl="0" algn="ctr">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5" name="Google Shape;95;p12"/>
          <p:cNvSpPr txBox="1">
            <a:spLocks noGrp="1"/>
          </p:cNvSpPr>
          <p:nvPr>
            <p:ph type="sldNum" idx="12"/>
          </p:nvPr>
        </p:nvSpPr>
        <p:spPr>
          <a:xfrm>
            <a:off x="36698238" y="33307338"/>
            <a:ext cx="11947525" cy="2540000"/>
          </a:xfrm>
          <a:prstGeom prst="rect">
            <a:avLst/>
          </a:prstGeom>
          <a:noFill/>
          <a:ln>
            <a:noFill/>
          </a:ln>
        </p:spPr>
        <p:txBody>
          <a:bodyPr spcFirstLastPara="1" wrap="square" lIns="91375" tIns="45675" rIns="91375" bIns="45675" anchor="t" anchorCtr="0">
            <a:noAutofit/>
          </a:bodyPr>
          <a:lstStyle>
            <a:lvl1pPr marL="0" lvl="0"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L="0" lvl="1"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2pPr>
            <a:lvl3pPr marL="0" lvl="2"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3pPr>
            <a:lvl4pPr marL="0" lvl="3"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4pPr>
            <a:lvl5pPr marL="0" lvl="4"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5pPr>
            <a:lvl6pPr marL="0" lvl="5"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6pPr>
            <a:lvl7pPr marL="0" lvl="6"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7pPr>
            <a:lvl8pPr marL="0" lvl="7"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8pPr>
            <a:lvl9pPr marL="0" lvl="8"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rot="5400000">
            <a:off x="27281981" y="11308556"/>
            <a:ext cx="31207074" cy="11520488"/>
          </a:xfrm>
          <a:prstGeom prst="rect">
            <a:avLst/>
          </a:prstGeom>
          <a:noFill/>
          <a:ln>
            <a:noFill/>
          </a:ln>
        </p:spPr>
        <p:txBody>
          <a:bodyPr spcFirstLastPara="1" wrap="square" lIns="91375" tIns="45675" rIns="91375" bIns="4567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8" name="Google Shape;98;p13"/>
          <p:cNvSpPr txBox="1">
            <a:spLocks noGrp="1"/>
          </p:cNvSpPr>
          <p:nvPr>
            <p:ph type="body" idx="1"/>
          </p:nvPr>
        </p:nvSpPr>
        <p:spPr>
          <a:xfrm rot="5400000">
            <a:off x="4163219" y="-137319"/>
            <a:ext cx="31207074" cy="34412238"/>
          </a:xfrm>
          <a:prstGeom prst="rect">
            <a:avLst/>
          </a:prstGeom>
          <a:noFill/>
          <a:ln>
            <a:noFill/>
          </a:ln>
        </p:spPr>
        <p:txBody>
          <a:bodyPr spcFirstLastPara="1" wrap="square" lIns="91375" tIns="45675" rIns="91375" bIns="4567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13"/>
          <p:cNvSpPr txBox="1">
            <a:spLocks noGrp="1"/>
          </p:cNvSpPr>
          <p:nvPr>
            <p:ph type="dt" idx="10"/>
          </p:nvPr>
        </p:nvSpPr>
        <p:spPr>
          <a:xfrm>
            <a:off x="2560638" y="33307338"/>
            <a:ext cx="11947525" cy="2540000"/>
          </a:xfrm>
          <a:prstGeom prst="rect">
            <a:avLst/>
          </a:prstGeom>
          <a:noFill/>
          <a:ln>
            <a:noFill/>
          </a:ln>
        </p:spPr>
        <p:txBody>
          <a:bodyPr spcFirstLastPara="1" wrap="square" lIns="91375" tIns="45675" rIns="91375" bIns="45675" anchor="t" anchorCtr="0"/>
          <a:lstStyle>
            <a:lvl1pPr lvl="0" algn="l">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13"/>
          <p:cNvSpPr txBox="1">
            <a:spLocks noGrp="1"/>
          </p:cNvSpPr>
          <p:nvPr>
            <p:ph type="ftr" idx="11"/>
          </p:nvPr>
        </p:nvSpPr>
        <p:spPr>
          <a:xfrm>
            <a:off x="17495838" y="33307338"/>
            <a:ext cx="16214725" cy="2540000"/>
          </a:xfrm>
          <a:prstGeom prst="rect">
            <a:avLst/>
          </a:prstGeom>
          <a:noFill/>
          <a:ln>
            <a:noFill/>
          </a:ln>
        </p:spPr>
        <p:txBody>
          <a:bodyPr spcFirstLastPara="1" wrap="square" lIns="91375" tIns="45675" rIns="91375" bIns="45675" anchor="t" anchorCtr="0"/>
          <a:lstStyle>
            <a:lvl1pPr lvl="0" algn="ctr">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1" name="Google Shape;101;p13"/>
          <p:cNvSpPr txBox="1">
            <a:spLocks noGrp="1"/>
          </p:cNvSpPr>
          <p:nvPr>
            <p:ph type="sldNum" idx="12"/>
          </p:nvPr>
        </p:nvSpPr>
        <p:spPr>
          <a:xfrm>
            <a:off x="36698238" y="33307338"/>
            <a:ext cx="11947525" cy="2540000"/>
          </a:xfrm>
          <a:prstGeom prst="rect">
            <a:avLst/>
          </a:prstGeom>
          <a:noFill/>
          <a:ln>
            <a:noFill/>
          </a:ln>
        </p:spPr>
        <p:txBody>
          <a:bodyPr spcFirstLastPara="1" wrap="square" lIns="91375" tIns="45675" rIns="91375" bIns="45675" anchor="t" anchorCtr="0">
            <a:noAutofit/>
          </a:bodyPr>
          <a:lstStyle>
            <a:lvl1pPr marL="0" lvl="0"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L="0" lvl="1"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2pPr>
            <a:lvl3pPr marL="0" lvl="2"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3pPr>
            <a:lvl4pPr marL="0" lvl="3"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4pPr>
            <a:lvl5pPr marL="0" lvl="4"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5pPr>
            <a:lvl6pPr marL="0" lvl="5"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6pPr>
            <a:lvl7pPr marL="0" lvl="6"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7pPr>
            <a:lvl8pPr marL="0" lvl="7"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8pPr>
            <a:lvl9pPr marL="0" lvl="8"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3"/>
          <p:cNvSpPr txBox="1">
            <a:spLocks noGrp="1"/>
          </p:cNvSpPr>
          <p:nvPr>
            <p:ph type="ctrTitle"/>
          </p:nvPr>
        </p:nvSpPr>
        <p:spPr>
          <a:xfrm>
            <a:off x="3840163" y="11361738"/>
            <a:ext cx="43526075" cy="7840662"/>
          </a:xfrm>
          <a:prstGeom prst="rect">
            <a:avLst/>
          </a:prstGeom>
          <a:noFill/>
          <a:ln>
            <a:noFill/>
          </a:ln>
        </p:spPr>
        <p:txBody>
          <a:bodyPr spcFirstLastPara="1" wrap="square" lIns="91375" tIns="45675" rIns="91375" bIns="4567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3"/>
          <p:cNvSpPr txBox="1">
            <a:spLocks noGrp="1"/>
          </p:cNvSpPr>
          <p:nvPr>
            <p:ph type="subTitle" idx="1"/>
          </p:nvPr>
        </p:nvSpPr>
        <p:spPr>
          <a:xfrm>
            <a:off x="7680325" y="20726400"/>
            <a:ext cx="35845751" cy="9347200"/>
          </a:xfrm>
          <a:prstGeom prst="rect">
            <a:avLst/>
          </a:prstGeom>
          <a:noFill/>
          <a:ln>
            <a:noFill/>
          </a:ln>
        </p:spPr>
        <p:txBody>
          <a:bodyPr spcFirstLastPara="1" wrap="square" lIns="91375" tIns="45675" rIns="91375" bIns="45675" anchor="t" anchorCtr="0"/>
          <a:lstStyle>
            <a:lvl1pPr lvl="0" algn="ctr">
              <a:spcBef>
                <a:spcPts val="660"/>
              </a:spcBef>
              <a:spcAft>
                <a:spcPts val="0"/>
              </a:spcAft>
              <a:buClr>
                <a:schemeClr val="dk1"/>
              </a:buClr>
              <a:buSzPts val="3300"/>
              <a:buFont typeface="Arial"/>
              <a:buNone/>
              <a:defRPr/>
            </a:lvl1pPr>
            <a:lvl2pPr lvl="1" algn="ctr">
              <a:spcBef>
                <a:spcPts val="540"/>
              </a:spcBef>
              <a:spcAft>
                <a:spcPts val="0"/>
              </a:spcAft>
              <a:buClr>
                <a:schemeClr val="dk1"/>
              </a:buClr>
              <a:buSzPts val="2700"/>
              <a:buFont typeface="Arial"/>
              <a:buNone/>
              <a:defRPr/>
            </a:lvl2pPr>
            <a:lvl3pPr lvl="2" algn="ctr">
              <a:spcBef>
                <a:spcPts val="440"/>
              </a:spcBef>
              <a:spcAft>
                <a:spcPts val="0"/>
              </a:spcAft>
              <a:buClr>
                <a:schemeClr val="dk1"/>
              </a:buClr>
              <a:buSzPts val="2200"/>
              <a:buFont typeface="Arial"/>
              <a:buNone/>
              <a:defRPr/>
            </a:lvl3pPr>
            <a:lvl4pPr lvl="3" algn="ctr">
              <a:spcBef>
                <a:spcPts val="440"/>
              </a:spcBef>
              <a:spcAft>
                <a:spcPts val="0"/>
              </a:spcAft>
              <a:buClr>
                <a:schemeClr val="dk1"/>
              </a:buClr>
              <a:buSzPts val="2200"/>
              <a:buFont typeface="Arial"/>
              <a:buNone/>
              <a:defRPr/>
            </a:lvl4pPr>
            <a:lvl5pPr lvl="4" algn="ctr">
              <a:spcBef>
                <a:spcPts val="440"/>
              </a:spcBef>
              <a:spcAft>
                <a:spcPts val="0"/>
              </a:spcAft>
              <a:buClr>
                <a:schemeClr val="dk1"/>
              </a:buClr>
              <a:buSzPts val="2200"/>
              <a:buFont typeface="Arial"/>
              <a:buNone/>
              <a:defRPr/>
            </a:lvl5pPr>
            <a:lvl6pPr lvl="5" algn="ctr">
              <a:spcBef>
                <a:spcPts val="440"/>
              </a:spcBef>
              <a:spcAft>
                <a:spcPts val="0"/>
              </a:spcAft>
              <a:buClr>
                <a:schemeClr val="dk1"/>
              </a:buClr>
              <a:buSzPts val="2200"/>
              <a:buFont typeface="Arial"/>
              <a:buNone/>
              <a:defRPr/>
            </a:lvl6pPr>
            <a:lvl7pPr lvl="6" algn="ctr">
              <a:spcBef>
                <a:spcPts val="440"/>
              </a:spcBef>
              <a:spcAft>
                <a:spcPts val="0"/>
              </a:spcAft>
              <a:buClr>
                <a:schemeClr val="dk1"/>
              </a:buClr>
              <a:buSzPts val="2200"/>
              <a:buFont typeface="Arial"/>
              <a:buNone/>
              <a:defRPr/>
            </a:lvl7pPr>
            <a:lvl8pPr lvl="7" algn="ctr">
              <a:spcBef>
                <a:spcPts val="440"/>
              </a:spcBef>
              <a:spcAft>
                <a:spcPts val="0"/>
              </a:spcAft>
              <a:buClr>
                <a:schemeClr val="dk1"/>
              </a:buClr>
              <a:buSzPts val="2200"/>
              <a:buFont typeface="Arial"/>
              <a:buNone/>
              <a:defRPr/>
            </a:lvl8pPr>
            <a:lvl9pPr lvl="8" algn="ctr">
              <a:spcBef>
                <a:spcPts val="440"/>
              </a:spcBef>
              <a:spcAft>
                <a:spcPts val="0"/>
              </a:spcAft>
              <a:buClr>
                <a:schemeClr val="dk1"/>
              </a:buClr>
              <a:buSzPts val="2200"/>
              <a:buFont typeface="Arial"/>
              <a:buNone/>
              <a:defRPr/>
            </a:lvl9pPr>
          </a:lstStyle>
          <a:p>
            <a:endParaRPr/>
          </a:p>
        </p:txBody>
      </p:sp>
      <p:sp>
        <p:nvSpPr>
          <p:cNvPr id="36" name="Google Shape;36;p3"/>
          <p:cNvSpPr txBox="1">
            <a:spLocks noGrp="1"/>
          </p:cNvSpPr>
          <p:nvPr>
            <p:ph type="dt" idx="10"/>
          </p:nvPr>
        </p:nvSpPr>
        <p:spPr>
          <a:xfrm>
            <a:off x="2560638" y="33307338"/>
            <a:ext cx="11947525" cy="2540000"/>
          </a:xfrm>
          <a:prstGeom prst="rect">
            <a:avLst/>
          </a:prstGeom>
          <a:noFill/>
          <a:ln>
            <a:noFill/>
          </a:ln>
        </p:spPr>
        <p:txBody>
          <a:bodyPr spcFirstLastPara="1" wrap="square" lIns="91375" tIns="45675" rIns="91375" bIns="45675" anchor="t" anchorCtr="0"/>
          <a:lstStyle>
            <a:lvl1pPr lvl="0" algn="l">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3"/>
          <p:cNvSpPr txBox="1">
            <a:spLocks noGrp="1"/>
          </p:cNvSpPr>
          <p:nvPr>
            <p:ph type="ftr" idx="11"/>
          </p:nvPr>
        </p:nvSpPr>
        <p:spPr>
          <a:xfrm>
            <a:off x="17495838" y="33307338"/>
            <a:ext cx="16214725" cy="2540000"/>
          </a:xfrm>
          <a:prstGeom prst="rect">
            <a:avLst/>
          </a:prstGeom>
          <a:noFill/>
          <a:ln>
            <a:noFill/>
          </a:ln>
        </p:spPr>
        <p:txBody>
          <a:bodyPr spcFirstLastPara="1" wrap="square" lIns="91375" tIns="45675" rIns="91375" bIns="45675" anchor="t" anchorCtr="0"/>
          <a:lstStyle>
            <a:lvl1pPr lvl="0" algn="ctr">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3"/>
          <p:cNvSpPr txBox="1">
            <a:spLocks noGrp="1"/>
          </p:cNvSpPr>
          <p:nvPr>
            <p:ph type="sldNum" idx="12"/>
          </p:nvPr>
        </p:nvSpPr>
        <p:spPr>
          <a:xfrm>
            <a:off x="36698238" y="33307338"/>
            <a:ext cx="11947525" cy="2540000"/>
          </a:xfrm>
          <a:prstGeom prst="rect">
            <a:avLst/>
          </a:prstGeom>
          <a:noFill/>
          <a:ln>
            <a:noFill/>
          </a:ln>
        </p:spPr>
        <p:txBody>
          <a:bodyPr spcFirstLastPara="1" wrap="square" lIns="91375" tIns="45675" rIns="91375" bIns="45675" anchor="t" anchorCtr="0">
            <a:noAutofit/>
          </a:bodyPr>
          <a:lstStyle>
            <a:lvl1pPr marL="0" lvl="0"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L="0" lvl="1"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2pPr>
            <a:lvl3pPr marL="0" lvl="2"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3pPr>
            <a:lvl4pPr marL="0" lvl="3"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4pPr>
            <a:lvl5pPr marL="0" lvl="4"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5pPr>
            <a:lvl6pPr marL="0" lvl="5"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6pPr>
            <a:lvl7pPr marL="0" lvl="6"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7pPr>
            <a:lvl8pPr marL="0" lvl="7"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8pPr>
            <a:lvl9pPr marL="0" lvl="8"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4"/>
          <p:cNvSpPr txBox="1">
            <a:spLocks noGrp="1"/>
          </p:cNvSpPr>
          <p:nvPr>
            <p:ph type="title"/>
          </p:nvPr>
        </p:nvSpPr>
        <p:spPr>
          <a:xfrm>
            <a:off x="2560638" y="1465263"/>
            <a:ext cx="46085126" cy="6096000"/>
          </a:xfrm>
          <a:prstGeom prst="rect">
            <a:avLst/>
          </a:prstGeom>
          <a:noFill/>
          <a:ln>
            <a:noFill/>
          </a:ln>
        </p:spPr>
        <p:txBody>
          <a:bodyPr spcFirstLastPara="1" wrap="square" lIns="91375" tIns="45675" rIns="91375" bIns="4567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4"/>
          <p:cNvSpPr txBox="1">
            <a:spLocks noGrp="1"/>
          </p:cNvSpPr>
          <p:nvPr>
            <p:ph type="body" idx="1"/>
          </p:nvPr>
        </p:nvSpPr>
        <p:spPr>
          <a:xfrm>
            <a:off x="2560638" y="8534400"/>
            <a:ext cx="46085126" cy="24137938"/>
          </a:xfrm>
          <a:prstGeom prst="rect">
            <a:avLst/>
          </a:prstGeom>
          <a:noFill/>
          <a:ln>
            <a:noFill/>
          </a:ln>
        </p:spPr>
        <p:txBody>
          <a:bodyPr spcFirstLastPara="1" wrap="square" lIns="91375" tIns="45675" rIns="91375" bIns="4567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4"/>
          <p:cNvSpPr txBox="1">
            <a:spLocks noGrp="1"/>
          </p:cNvSpPr>
          <p:nvPr>
            <p:ph type="dt" idx="10"/>
          </p:nvPr>
        </p:nvSpPr>
        <p:spPr>
          <a:xfrm>
            <a:off x="2560638" y="33307338"/>
            <a:ext cx="11947525" cy="2540000"/>
          </a:xfrm>
          <a:prstGeom prst="rect">
            <a:avLst/>
          </a:prstGeom>
          <a:noFill/>
          <a:ln>
            <a:noFill/>
          </a:ln>
        </p:spPr>
        <p:txBody>
          <a:bodyPr spcFirstLastPara="1" wrap="square" lIns="91375" tIns="45675" rIns="91375" bIns="45675" anchor="t" anchorCtr="0"/>
          <a:lstStyle>
            <a:lvl1pPr lvl="0" algn="l">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4"/>
          <p:cNvSpPr txBox="1">
            <a:spLocks noGrp="1"/>
          </p:cNvSpPr>
          <p:nvPr>
            <p:ph type="ftr" idx="11"/>
          </p:nvPr>
        </p:nvSpPr>
        <p:spPr>
          <a:xfrm>
            <a:off x="17495838" y="33307338"/>
            <a:ext cx="16214725" cy="2540000"/>
          </a:xfrm>
          <a:prstGeom prst="rect">
            <a:avLst/>
          </a:prstGeom>
          <a:noFill/>
          <a:ln>
            <a:noFill/>
          </a:ln>
        </p:spPr>
        <p:txBody>
          <a:bodyPr spcFirstLastPara="1" wrap="square" lIns="91375" tIns="45675" rIns="91375" bIns="45675" anchor="t" anchorCtr="0"/>
          <a:lstStyle>
            <a:lvl1pPr lvl="0" algn="ctr">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4"/>
          <p:cNvSpPr txBox="1">
            <a:spLocks noGrp="1"/>
          </p:cNvSpPr>
          <p:nvPr>
            <p:ph type="sldNum" idx="12"/>
          </p:nvPr>
        </p:nvSpPr>
        <p:spPr>
          <a:xfrm>
            <a:off x="36698238" y="33307338"/>
            <a:ext cx="11947525" cy="2540000"/>
          </a:xfrm>
          <a:prstGeom prst="rect">
            <a:avLst/>
          </a:prstGeom>
          <a:noFill/>
          <a:ln>
            <a:noFill/>
          </a:ln>
        </p:spPr>
        <p:txBody>
          <a:bodyPr spcFirstLastPara="1" wrap="square" lIns="91375" tIns="45675" rIns="91375" bIns="45675" anchor="t" anchorCtr="0">
            <a:noAutofit/>
          </a:bodyPr>
          <a:lstStyle>
            <a:lvl1pPr marL="0" lvl="0"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L="0" lvl="1"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2pPr>
            <a:lvl3pPr marL="0" lvl="2"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3pPr>
            <a:lvl4pPr marL="0" lvl="3"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4pPr>
            <a:lvl5pPr marL="0" lvl="4"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5pPr>
            <a:lvl6pPr marL="0" lvl="5"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6pPr>
            <a:lvl7pPr marL="0" lvl="6"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7pPr>
            <a:lvl8pPr marL="0" lvl="7"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8pPr>
            <a:lvl9pPr marL="0" lvl="8"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4044950" y="23502938"/>
            <a:ext cx="43526075" cy="7264400"/>
          </a:xfrm>
          <a:prstGeom prst="rect">
            <a:avLst/>
          </a:prstGeom>
          <a:noFill/>
          <a:ln>
            <a:noFill/>
          </a:ln>
        </p:spPr>
        <p:txBody>
          <a:bodyPr spcFirstLastPara="1" wrap="square" lIns="91375" tIns="45675" rIns="91375" bIns="45675" anchor="t" anchorCtr="0"/>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5"/>
          <p:cNvSpPr txBox="1">
            <a:spLocks noGrp="1"/>
          </p:cNvSpPr>
          <p:nvPr>
            <p:ph type="body" idx="1"/>
          </p:nvPr>
        </p:nvSpPr>
        <p:spPr>
          <a:xfrm>
            <a:off x="4044950" y="15501938"/>
            <a:ext cx="43526075" cy="8001000"/>
          </a:xfrm>
          <a:prstGeom prst="rect">
            <a:avLst/>
          </a:prstGeom>
          <a:noFill/>
          <a:ln>
            <a:noFill/>
          </a:ln>
        </p:spPr>
        <p:txBody>
          <a:bodyPr spcFirstLastPara="1" wrap="square" lIns="91375" tIns="45675" rIns="91375" bIns="45675" anchor="b" anchorCtr="0"/>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48" name="Google Shape;48;p5"/>
          <p:cNvSpPr txBox="1">
            <a:spLocks noGrp="1"/>
          </p:cNvSpPr>
          <p:nvPr>
            <p:ph type="dt" idx="10"/>
          </p:nvPr>
        </p:nvSpPr>
        <p:spPr>
          <a:xfrm>
            <a:off x="2560638" y="33307338"/>
            <a:ext cx="11947525" cy="2540000"/>
          </a:xfrm>
          <a:prstGeom prst="rect">
            <a:avLst/>
          </a:prstGeom>
          <a:noFill/>
          <a:ln>
            <a:noFill/>
          </a:ln>
        </p:spPr>
        <p:txBody>
          <a:bodyPr spcFirstLastPara="1" wrap="square" lIns="91375" tIns="45675" rIns="91375" bIns="45675" anchor="t" anchorCtr="0"/>
          <a:lstStyle>
            <a:lvl1pPr lvl="0" algn="l">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5"/>
          <p:cNvSpPr txBox="1">
            <a:spLocks noGrp="1"/>
          </p:cNvSpPr>
          <p:nvPr>
            <p:ph type="ftr" idx="11"/>
          </p:nvPr>
        </p:nvSpPr>
        <p:spPr>
          <a:xfrm>
            <a:off x="17495838" y="33307338"/>
            <a:ext cx="16214725" cy="2540000"/>
          </a:xfrm>
          <a:prstGeom prst="rect">
            <a:avLst/>
          </a:prstGeom>
          <a:noFill/>
          <a:ln>
            <a:noFill/>
          </a:ln>
        </p:spPr>
        <p:txBody>
          <a:bodyPr spcFirstLastPara="1" wrap="square" lIns="91375" tIns="45675" rIns="91375" bIns="45675" anchor="t" anchorCtr="0"/>
          <a:lstStyle>
            <a:lvl1pPr lvl="0" algn="ctr">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5"/>
          <p:cNvSpPr txBox="1">
            <a:spLocks noGrp="1"/>
          </p:cNvSpPr>
          <p:nvPr>
            <p:ph type="sldNum" idx="12"/>
          </p:nvPr>
        </p:nvSpPr>
        <p:spPr>
          <a:xfrm>
            <a:off x="36698238" y="33307338"/>
            <a:ext cx="11947525" cy="2540000"/>
          </a:xfrm>
          <a:prstGeom prst="rect">
            <a:avLst/>
          </a:prstGeom>
          <a:noFill/>
          <a:ln>
            <a:noFill/>
          </a:ln>
        </p:spPr>
        <p:txBody>
          <a:bodyPr spcFirstLastPara="1" wrap="square" lIns="91375" tIns="45675" rIns="91375" bIns="45675" anchor="t" anchorCtr="0">
            <a:noAutofit/>
          </a:bodyPr>
          <a:lstStyle>
            <a:lvl1pPr marL="0" lvl="0"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L="0" lvl="1"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2pPr>
            <a:lvl3pPr marL="0" lvl="2"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3pPr>
            <a:lvl4pPr marL="0" lvl="3"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4pPr>
            <a:lvl5pPr marL="0" lvl="4"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5pPr>
            <a:lvl6pPr marL="0" lvl="5"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6pPr>
            <a:lvl7pPr marL="0" lvl="6"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7pPr>
            <a:lvl8pPr marL="0" lvl="7"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8pPr>
            <a:lvl9pPr marL="0" lvl="8"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2560638" y="1465263"/>
            <a:ext cx="46085126" cy="6096000"/>
          </a:xfrm>
          <a:prstGeom prst="rect">
            <a:avLst/>
          </a:prstGeom>
          <a:noFill/>
          <a:ln>
            <a:noFill/>
          </a:ln>
        </p:spPr>
        <p:txBody>
          <a:bodyPr spcFirstLastPara="1" wrap="square" lIns="91375" tIns="45675" rIns="91375" bIns="4567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2560638" y="8534400"/>
            <a:ext cx="22966362" cy="24137938"/>
          </a:xfrm>
          <a:prstGeom prst="rect">
            <a:avLst/>
          </a:prstGeom>
          <a:noFill/>
          <a:ln>
            <a:noFill/>
          </a:ln>
        </p:spPr>
        <p:txBody>
          <a:bodyPr spcFirstLastPara="1" wrap="square" lIns="91375" tIns="45675" rIns="91375" bIns="45675" anchor="t" anchorCtr="0"/>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4" name="Google Shape;54;p6"/>
          <p:cNvSpPr txBox="1">
            <a:spLocks noGrp="1"/>
          </p:cNvSpPr>
          <p:nvPr>
            <p:ph type="body" idx="2"/>
          </p:nvPr>
        </p:nvSpPr>
        <p:spPr>
          <a:xfrm>
            <a:off x="25679400" y="8534400"/>
            <a:ext cx="22966362" cy="24137938"/>
          </a:xfrm>
          <a:prstGeom prst="rect">
            <a:avLst/>
          </a:prstGeom>
          <a:noFill/>
          <a:ln>
            <a:noFill/>
          </a:ln>
        </p:spPr>
        <p:txBody>
          <a:bodyPr spcFirstLastPara="1" wrap="square" lIns="91375" tIns="45675" rIns="91375" bIns="45675" anchor="t" anchorCtr="0"/>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5" name="Google Shape;55;p6"/>
          <p:cNvSpPr txBox="1">
            <a:spLocks noGrp="1"/>
          </p:cNvSpPr>
          <p:nvPr>
            <p:ph type="dt" idx="10"/>
          </p:nvPr>
        </p:nvSpPr>
        <p:spPr>
          <a:xfrm>
            <a:off x="2560638" y="33307338"/>
            <a:ext cx="11947525" cy="2540000"/>
          </a:xfrm>
          <a:prstGeom prst="rect">
            <a:avLst/>
          </a:prstGeom>
          <a:noFill/>
          <a:ln>
            <a:noFill/>
          </a:ln>
        </p:spPr>
        <p:txBody>
          <a:bodyPr spcFirstLastPara="1" wrap="square" lIns="91375" tIns="45675" rIns="91375" bIns="45675" anchor="t" anchorCtr="0"/>
          <a:lstStyle>
            <a:lvl1pPr lvl="0" algn="l">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6"/>
          <p:cNvSpPr txBox="1">
            <a:spLocks noGrp="1"/>
          </p:cNvSpPr>
          <p:nvPr>
            <p:ph type="ftr" idx="11"/>
          </p:nvPr>
        </p:nvSpPr>
        <p:spPr>
          <a:xfrm>
            <a:off x="17495838" y="33307338"/>
            <a:ext cx="16214725" cy="2540000"/>
          </a:xfrm>
          <a:prstGeom prst="rect">
            <a:avLst/>
          </a:prstGeom>
          <a:noFill/>
          <a:ln>
            <a:noFill/>
          </a:ln>
        </p:spPr>
        <p:txBody>
          <a:bodyPr spcFirstLastPara="1" wrap="square" lIns="91375" tIns="45675" rIns="91375" bIns="45675" anchor="t" anchorCtr="0"/>
          <a:lstStyle>
            <a:lvl1pPr lvl="0" algn="ctr">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6"/>
          <p:cNvSpPr txBox="1">
            <a:spLocks noGrp="1"/>
          </p:cNvSpPr>
          <p:nvPr>
            <p:ph type="sldNum" idx="12"/>
          </p:nvPr>
        </p:nvSpPr>
        <p:spPr>
          <a:xfrm>
            <a:off x="36698238" y="33307338"/>
            <a:ext cx="11947525" cy="2540000"/>
          </a:xfrm>
          <a:prstGeom prst="rect">
            <a:avLst/>
          </a:prstGeom>
          <a:noFill/>
          <a:ln>
            <a:noFill/>
          </a:ln>
        </p:spPr>
        <p:txBody>
          <a:bodyPr spcFirstLastPara="1" wrap="square" lIns="91375" tIns="45675" rIns="91375" bIns="45675" anchor="t" anchorCtr="0">
            <a:noAutofit/>
          </a:bodyPr>
          <a:lstStyle>
            <a:lvl1pPr marL="0" lvl="0"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L="0" lvl="1"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2pPr>
            <a:lvl3pPr marL="0" lvl="2"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3pPr>
            <a:lvl4pPr marL="0" lvl="3"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4pPr>
            <a:lvl5pPr marL="0" lvl="4"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5pPr>
            <a:lvl6pPr marL="0" lvl="5"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6pPr>
            <a:lvl7pPr marL="0" lvl="6"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7pPr>
            <a:lvl8pPr marL="0" lvl="7"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8pPr>
            <a:lvl9pPr marL="0" lvl="8"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2560638" y="1465263"/>
            <a:ext cx="46085126" cy="6096000"/>
          </a:xfrm>
          <a:prstGeom prst="rect">
            <a:avLst/>
          </a:prstGeom>
          <a:noFill/>
          <a:ln>
            <a:noFill/>
          </a:ln>
        </p:spPr>
        <p:txBody>
          <a:bodyPr spcFirstLastPara="1" wrap="square" lIns="91375" tIns="45675" rIns="91375" bIns="4567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7"/>
          <p:cNvSpPr txBox="1">
            <a:spLocks noGrp="1"/>
          </p:cNvSpPr>
          <p:nvPr>
            <p:ph type="body" idx="1"/>
          </p:nvPr>
        </p:nvSpPr>
        <p:spPr>
          <a:xfrm>
            <a:off x="2560638" y="8186738"/>
            <a:ext cx="22625050" cy="3413125"/>
          </a:xfrm>
          <a:prstGeom prst="rect">
            <a:avLst/>
          </a:prstGeom>
          <a:noFill/>
          <a:ln>
            <a:noFill/>
          </a:ln>
        </p:spPr>
        <p:txBody>
          <a:bodyPr spcFirstLastPara="1" wrap="square" lIns="91375" tIns="45675" rIns="91375" bIns="45675" anchor="b" anchorCtr="0"/>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1" name="Google Shape;61;p7"/>
          <p:cNvSpPr txBox="1">
            <a:spLocks noGrp="1"/>
          </p:cNvSpPr>
          <p:nvPr>
            <p:ph type="body" idx="2"/>
          </p:nvPr>
        </p:nvSpPr>
        <p:spPr>
          <a:xfrm>
            <a:off x="2560638" y="11599863"/>
            <a:ext cx="22625050" cy="21072475"/>
          </a:xfrm>
          <a:prstGeom prst="rect">
            <a:avLst/>
          </a:prstGeom>
          <a:noFill/>
          <a:ln>
            <a:noFill/>
          </a:ln>
        </p:spPr>
        <p:txBody>
          <a:bodyPr spcFirstLastPara="1" wrap="square" lIns="91375" tIns="45675" rIns="91375" bIns="45675" anchor="t" anchorCtr="0"/>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2" name="Google Shape;62;p7"/>
          <p:cNvSpPr txBox="1">
            <a:spLocks noGrp="1"/>
          </p:cNvSpPr>
          <p:nvPr>
            <p:ph type="body" idx="3"/>
          </p:nvPr>
        </p:nvSpPr>
        <p:spPr>
          <a:xfrm>
            <a:off x="26012775" y="8186738"/>
            <a:ext cx="22632987" cy="3413125"/>
          </a:xfrm>
          <a:prstGeom prst="rect">
            <a:avLst/>
          </a:prstGeom>
          <a:noFill/>
          <a:ln>
            <a:noFill/>
          </a:ln>
        </p:spPr>
        <p:txBody>
          <a:bodyPr spcFirstLastPara="1" wrap="square" lIns="91375" tIns="45675" rIns="91375" bIns="45675" anchor="b" anchorCtr="0"/>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3" name="Google Shape;63;p7"/>
          <p:cNvSpPr txBox="1">
            <a:spLocks noGrp="1"/>
          </p:cNvSpPr>
          <p:nvPr>
            <p:ph type="body" idx="4"/>
          </p:nvPr>
        </p:nvSpPr>
        <p:spPr>
          <a:xfrm>
            <a:off x="26012775" y="11599863"/>
            <a:ext cx="22632987" cy="21072475"/>
          </a:xfrm>
          <a:prstGeom prst="rect">
            <a:avLst/>
          </a:prstGeom>
          <a:noFill/>
          <a:ln>
            <a:noFill/>
          </a:ln>
        </p:spPr>
        <p:txBody>
          <a:bodyPr spcFirstLastPara="1" wrap="square" lIns="91375" tIns="45675" rIns="91375" bIns="45675" anchor="t" anchorCtr="0"/>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4" name="Google Shape;64;p7"/>
          <p:cNvSpPr txBox="1">
            <a:spLocks noGrp="1"/>
          </p:cNvSpPr>
          <p:nvPr>
            <p:ph type="dt" idx="10"/>
          </p:nvPr>
        </p:nvSpPr>
        <p:spPr>
          <a:xfrm>
            <a:off x="2560638" y="33307338"/>
            <a:ext cx="11947525" cy="2540000"/>
          </a:xfrm>
          <a:prstGeom prst="rect">
            <a:avLst/>
          </a:prstGeom>
          <a:noFill/>
          <a:ln>
            <a:noFill/>
          </a:ln>
        </p:spPr>
        <p:txBody>
          <a:bodyPr spcFirstLastPara="1" wrap="square" lIns="91375" tIns="45675" rIns="91375" bIns="45675" anchor="t" anchorCtr="0"/>
          <a:lstStyle>
            <a:lvl1pPr lvl="0" algn="l">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7"/>
          <p:cNvSpPr txBox="1">
            <a:spLocks noGrp="1"/>
          </p:cNvSpPr>
          <p:nvPr>
            <p:ph type="ftr" idx="11"/>
          </p:nvPr>
        </p:nvSpPr>
        <p:spPr>
          <a:xfrm>
            <a:off x="17495838" y="33307338"/>
            <a:ext cx="16214725" cy="2540000"/>
          </a:xfrm>
          <a:prstGeom prst="rect">
            <a:avLst/>
          </a:prstGeom>
          <a:noFill/>
          <a:ln>
            <a:noFill/>
          </a:ln>
        </p:spPr>
        <p:txBody>
          <a:bodyPr spcFirstLastPara="1" wrap="square" lIns="91375" tIns="45675" rIns="91375" bIns="45675" anchor="t" anchorCtr="0"/>
          <a:lstStyle>
            <a:lvl1pPr lvl="0" algn="ctr">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7"/>
          <p:cNvSpPr txBox="1">
            <a:spLocks noGrp="1"/>
          </p:cNvSpPr>
          <p:nvPr>
            <p:ph type="sldNum" idx="12"/>
          </p:nvPr>
        </p:nvSpPr>
        <p:spPr>
          <a:xfrm>
            <a:off x="36698238" y="33307338"/>
            <a:ext cx="11947525" cy="2540000"/>
          </a:xfrm>
          <a:prstGeom prst="rect">
            <a:avLst/>
          </a:prstGeom>
          <a:noFill/>
          <a:ln>
            <a:noFill/>
          </a:ln>
        </p:spPr>
        <p:txBody>
          <a:bodyPr spcFirstLastPara="1" wrap="square" lIns="91375" tIns="45675" rIns="91375" bIns="45675" anchor="t" anchorCtr="0">
            <a:noAutofit/>
          </a:bodyPr>
          <a:lstStyle>
            <a:lvl1pPr marL="0" lvl="0"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L="0" lvl="1"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2pPr>
            <a:lvl3pPr marL="0" lvl="2"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3pPr>
            <a:lvl4pPr marL="0" lvl="3"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4pPr>
            <a:lvl5pPr marL="0" lvl="4"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5pPr>
            <a:lvl6pPr marL="0" lvl="5"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6pPr>
            <a:lvl7pPr marL="0" lvl="6"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7pPr>
            <a:lvl8pPr marL="0" lvl="7"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8pPr>
            <a:lvl9pPr marL="0" lvl="8"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8"/>
          <p:cNvSpPr txBox="1">
            <a:spLocks noGrp="1"/>
          </p:cNvSpPr>
          <p:nvPr>
            <p:ph type="title"/>
          </p:nvPr>
        </p:nvSpPr>
        <p:spPr>
          <a:xfrm>
            <a:off x="2560638" y="1465263"/>
            <a:ext cx="46085126" cy="6096000"/>
          </a:xfrm>
          <a:prstGeom prst="rect">
            <a:avLst/>
          </a:prstGeom>
          <a:noFill/>
          <a:ln>
            <a:noFill/>
          </a:ln>
        </p:spPr>
        <p:txBody>
          <a:bodyPr spcFirstLastPara="1" wrap="square" lIns="91375" tIns="45675" rIns="91375" bIns="4567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8"/>
          <p:cNvSpPr txBox="1">
            <a:spLocks noGrp="1"/>
          </p:cNvSpPr>
          <p:nvPr>
            <p:ph type="dt" idx="10"/>
          </p:nvPr>
        </p:nvSpPr>
        <p:spPr>
          <a:xfrm>
            <a:off x="2560638" y="33307338"/>
            <a:ext cx="11947525" cy="2540000"/>
          </a:xfrm>
          <a:prstGeom prst="rect">
            <a:avLst/>
          </a:prstGeom>
          <a:noFill/>
          <a:ln>
            <a:noFill/>
          </a:ln>
        </p:spPr>
        <p:txBody>
          <a:bodyPr spcFirstLastPara="1" wrap="square" lIns="91375" tIns="45675" rIns="91375" bIns="45675" anchor="t" anchorCtr="0"/>
          <a:lstStyle>
            <a:lvl1pPr lvl="0" algn="l">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8"/>
          <p:cNvSpPr txBox="1">
            <a:spLocks noGrp="1"/>
          </p:cNvSpPr>
          <p:nvPr>
            <p:ph type="ftr" idx="11"/>
          </p:nvPr>
        </p:nvSpPr>
        <p:spPr>
          <a:xfrm>
            <a:off x="17495838" y="33307338"/>
            <a:ext cx="16214725" cy="2540000"/>
          </a:xfrm>
          <a:prstGeom prst="rect">
            <a:avLst/>
          </a:prstGeom>
          <a:noFill/>
          <a:ln>
            <a:noFill/>
          </a:ln>
        </p:spPr>
        <p:txBody>
          <a:bodyPr spcFirstLastPara="1" wrap="square" lIns="91375" tIns="45675" rIns="91375" bIns="45675" anchor="t" anchorCtr="0"/>
          <a:lstStyle>
            <a:lvl1pPr lvl="0" algn="ctr">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8"/>
          <p:cNvSpPr txBox="1">
            <a:spLocks noGrp="1"/>
          </p:cNvSpPr>
          <p:nvPr>
            <p:ph type="sldNum" idx="12"/>
          </p:nvPr>
        </p:nvSpPr>
        <p:spPr>
          <a:xfrm>
            <a:off x="36698238" y="33307338"/>
            <a:ext cx="11947525" cy="2540000"/>
          </a:xfrm>
          <a:prstGeom prst="rect">
            <a:avLst/>
          </a:prstGeom>
          <a:noFill/>
          <a:ln>
            <a:noFill/>
          </a:ln>
        </p:spPr>
        <p:txBody>
          <a:bodyPr spcFirstLastPara="1" wrap="square" lIns="91375" tIns="45675" rIns="91375" bIns="45675" anchor="t" anchorCtr="0">
            <a:noAutofit/>
          </a:bodyPr>
          <a:lstStyle>
            <a:lvl1pPr marL="0" lvl="0"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L="0" lvl="1"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2pPr>
            <a:lvl3pPr marL="0" lvl="2"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3pPr>
            <a:lvl4pPr marL="0" lvl="3"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4pPr>
            <a:lvl5pPr marL="0" lvl="4"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5pPr>
            <a:lvl6pPr marL="0" lvl="5"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6pPr>
            <a:lvl7pPr marL="0" lvl="6"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7pPr>
            <a:lvl8pPr marL="0" lvl="7"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8pPr>
            <a:lvl9pPr marL="0" lvl="8"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9"/>
          <p:cNvSpPr txBox="1">
            <a:spLocks noGrp="1"/>
          </p:cNvSpPr>
          <p:nvPr>
            <p:ph type="dt" idx="10"/>
          </p:nvPr>
        </p:nvSpPr>
        <p:spPr>
          <a:xfrm>
            <a:off x="2560638" y="33307338"/>
            <a:ext cx="11947525" cy="2540000"/>
          </a:xfrm>
          <a:prstGeom prst="rect">
            <a:avLst/>
          </a:prstGeom>
          <a:noFill/>
          <a:ln>
            <a:noFill/>
          </a:ln>
        </p:spPr>
        <p:txBody>
          <a:bodyPr spcFirstLastPara="1" wrap="square" lIns="91375" tIns="45675" rIns="91375" bIns="45675" anchor="t" anchorCtr="0"/>
          <a:lstStyle>
            <a:lvl1pPr lvl="0" algn="l">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9"/>
          <p:cNvSpPr txBox="1">
            <a:spLocks noGrp="1"/>
          </p:cNvSpPr>
          <p:nvPr>
            <p:ph type="ftr" idx="11"/>
          </p:nvPr>
        </p:nvSpPr>
        <p:spPr>
          <a:xfrm>
            <a:off x="17495838" y="33307338"/>
            <a:ext cx="16214725" cy="2540000"/>
          </a:xfrm>
          <a:prstGeom prst="rect">
            <a:avLst/>
          </a:prstGeom>
          <a:noFill/>
          <a:ln>
            <a:noFill/>
          </a:ln>
        </p:spPr>
        <p:txBody>
          <a:bodyPr spcFirstLastPara="1" wrap="square" lIns="91375" tIns="45675" rIns="91375" bIns="45675" anchor="t" anchorCtr="0"/>
          <a:lstStyle>
            <a:lvl1pPr lvl="0" algn="ctr">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9"/>
          <p:cNvSpPr txBox="1">
            <a:spLocks noGrp="1"/>
          </p:cNvSpPr>
          <p:nvPr>
            <p:ph type="sldNum" idx="12"/>
          </p:nvPr>
        </p:nvSpPr>
        <p:spPr>
          <a:xfrm>
            <a:off x="36698238" y="33307338"/>
            <a:ext cx="11947525" cy="2540000"/>
          </a:xfrm>
          <a:prstGeom prst="rect">
            <a:avLst/>
          </a:prstGeom>
          <a:noFill/>
          <a:ln>
            <a:noFill/>
          </a:ln>
        </p:spPr>
        <p:txBody>
          <a:bodyPr spcFirstLastPara="1" wrap="square" lIns="91375" tIns="45675" rIns="91375" bIns="45675" anchor="t" anchorCtr="0">
            <a:noAutofit/>
          </a:bodyPr>
          <a:lstStyle>
            <a:lvl1pPr marL="0" lvl="0"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L="0" lvl="1"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2pPr>
            <a:lvl3pPr marL="0" lvl="2"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3pPr>
            <a:lvl4pPr marL="0" lvl="3"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4pPr>
            <a:lvl5pPr marL="0" lvl="4"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5pPr>
            <a:lvl6pPr marL="0" lvl="5"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6pPr>
            <a:lvl7pPr marL="0" lvl="6"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7pPr>
            <a:lvl8pPr marL="0" lvl="7"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8pPr>
            <a:lvl9pPr marL="0" lvl="8"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2560638" y="1455738"/>
            <a:ext cx="16846550" cy="6197600"/>
          </a:xfrm>
          <a:prstGeom prst="rect">
            <a:avLst/>
          </a:prstGeom>
          <a:noFill/>
          <a:ln>
            <a:noFill/>
          </a:ln>
        </p:spPr>
        <p:txBody>
          <a:bodyPr spcFirstLastPara="1" wrap="square" lIns="91375" tIns="45675" rIns="91375" bIns="45675"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10"/>
          <p:cNvSpPr txBox="1">
            <a:spLocks noGrp="1"/>
          </p:cNvSpPr>
          <p:nvPr>
            <p:ph type="body" idx="1"/>
          </p:nvPr>
        </p:nvSpPr>
        <p:spPr>
          <a:xfrm>
            <a:off x="20019963" y="1455738"/>
            <a:ext cx="28625799" cy="31216601"/>
          </a:xfrm>
          <a:prstGeom prst="rect">
            <a:avLst/>
          </a:prstGeom>
          <a:noFill/>
          <a:ln>
            <a:noFill/>
          </a:ln>
        </p:spPr>
        <p:txBody>
          <a:bodyPr spcFirstLastPara="1" wrap="square" lIns="91375" tIns="45675" rIns="91375" bIns="45675" anchor="t" anchorCtr="0"/>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79" name="Google Shape;79;p10"/>
          <p:cNvSpPr txBox="1">
            <a:spLocks noGrp="1"/>
          </p:cNvSpPr>
          <p:nvPr>
            <p:ph type="body" idx="2"/>
          </p:nvPr>
        </p:nvSpPr>
        <p:spPr>
          <a:xfrm>
            <a:off x="2560638" y="7653338"/>
            <a:ext cx="16846550" cy="25018999"/>
          </a:xfrm>
          <a:prstGeom prst="rect">
            <a:avLst/>
          </a:prstGeom>
          <a:noFill/>
          <a:ln>
            <a:noFill/>
          </a:ln>
        </p:spPr>
        <p:txBody>
          <a:bodyPr spcFirstLastPara="1" wrap="square" lIns="91375" tIns="45675" rIns="91375" bIns="45675" anchor="t" anchorCtr="0"/>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80" name="Google Shape;80;p10"/>
          <p:cNvSpPr txBox="1">
            <a:spLocks noGrp="1"/>
          </p:cNvSpPr>
          <p:nvPr>
            <p:ph type="dt" idx="10"/>
          </p:nvPr>
        </p:nvSpPr>
        <p:spPr>
          <a:xfrm>
            <a:off x="2560638" y="33307338"/>
            <a:ext cx="11947525" cy="2540000"/>
          </a:xfrm>
          <a:prstGeom prst="rect">
            <a:avLst/>
          </a:prstGeom>
          <a:noFill/>
          <a:ln>
            <a:noFill/>
          </a:ln>
        </p:spPr>
        <p:txBody>
          <a:bodyPr spcFirstLastPara="1" wrap="square" lIns="91375" tIns="45675" rIns="91375" bIns="45675" anchor="t" anchorCtr="0"/>
          <a:lstStyle>
            <a:lvl1pPr lvl="0" algn="l">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10"/>
          <p:cNvSpPr txBox="1">
            <a:spLocks noGrp="1"/>
          </p:cNvSpPr>
          <p:nvPr>
            <p:ph type="ftr" idx="11"/>
          </p:nvPr>
        </p:nvSpPr>
        <p:spPr>
          <a:xfrm>
            <a:off x="17495838" y="33307338"/>
            <a:ext cx="16214725" cy="2540000"/>
          </a:xfrm>
          <a:prstGeom prst="rect">
            <a:avLst/>
          </a:prstGeom>
          <a:noFill/>
          <a:ln>
            <a:noFill/>
          </a:ln>
        </p:spPr>
        <p:txBody>
          <a:bodyPr spcFirstLastPara="1" wrap="square" lIns="91375" tIns="45675" rIns="91375" bIns="45675" anchor="t" anchorCtr="0"/>
          <a:lstStyle>
            <a:lvl1pPr lvl="0" algn="ctr">
              <a:spcBef>
                <a:spcPts val="0"/>
              </a:spcBef>
              <a:spcAft>
                <a:spcPts val="0"/>
              </a:spcAft>
              <a:buClr>
                <a:schemeClr val="dk1"/>
              </a:buClr>
              <a:buSzPts val="1600"/>
              <a:buFont typeface="Times New Roman"/>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0"/>
          <p:cNvSpPr txBox="1">
            <a:spLocks noGrp="1"/>
          </p:cNvSpPr>
          <p:nvPr>
            <p:ph type="sldNum" idx="12"/>
          </p:nvPr>
        </p:nvSpPr>
        <p:spPr>
          <a:xfrm>
            <a:off x="36698238" y="33307338"/>
            <a:ext cx="11947525" cy="2540000"/>
          </a:xfrm>
          <a:prstGeom prst="rect">
            <a:avLst/>
          </a:prstGeom>
          <a:noFill/>
          <a:ln>
            <a:noFill/>
          </a:ln>
        </p:spPr>
        <p:txBody>
          <a:bodyPr spcFirstLastPara="1" wrap="square" lIns="91375" tIns="45675" rIns="91375" bIns="45675" anchor="t" anchorCtr="0">
            <a:noAutofit/>
          </a:bodyPr>
          <a:lstStyle>
            <a:lvl1pPr marL="0" lvl="0"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L="0" lvl="1"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2pPr>
            <a:lvl3pPr marL="0" lvl="2"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3pPr>
            <a:lvl4pPr marL="0" lvl="3"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4pPr>
            <a:lvl5pPr marL="0" lvl="4"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5pPr>
            <a:lvl6pPr marL="0" lvl="5"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6pPr>
            <a:lvl7pPr marL="0" lvl="6"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7pPr>
            <a:lvl8pPr marL="0" lvl="7"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8pPr>
            <a:lvl9pPr marL="0" lvl="8" indent="0" algn="r">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689725"/>
            <a:ext cx="12814300" cy="29886274"/>
          </a:xfrm>
          <a:prstGeom prst="rect">
            <a:avLst/>
          </a:prstGeom>
          <a:solidFill>
            <a:schemeClr val="accent1"/>
          </a:solidFill>
          <a:ln>
            <a:noFill/>
          </a:ln>
        </p:spPr>
        <p:txBody>
          <a:bodyPr spcFirstLastPara="1" wrap="square" lIns="274425" tIns="138225" rIns="274425" bIns="138225" anchor="ctr" anchorCtr="0">
            <a:noAutofit/>
          </a:bodyPr>
          <a:lstStyle/>
          <a:p>
            <a:pPr marL="1027113" marR="0" lvl="0" indent="-398463" algn="ctr" rtl="0">
              <a:spcBef>
                <a:spcPts val="0"/>
              </a:spcBef>
              <a:spcAft>
                <a:spcPts val="0"/>
              </a:spcAft>
              <a:buClr>
                <a:schemeClr val="dk1"/>
              </a:buClr>
              <a:buSzPts val="9900"/>
              <a:buFont typeface="Times New Roman"/>
              <a:buNone/>
            </a:pPr>
            <a:endParaRPr sz="9900" b="0" i="0" u="none" strike="noStrike" cap="none" dirty="0">
              <a:solidFill>
                <a:schemeClr val="dk1"/>
              </a:solidFill>
              <a:latin typeface="Times New Roman"/>
              <a:ea typeface="Times New Roman"/>
              <a:cs typeface="Times New Roman"/>
              <a:sym typeface="Times New Roman"/>
            </a:endParaRPr>
          </a:p>
        </p:txBody>
      </p:sp>
      <p:pic>
        <p:nvPicPr>
          <p:cNvPr id="7" name="Google Shape;7;p1" descr="MPj03905180000[1]"/>
          <p:cNvPicPr preferRelativeResize="0"/>
          <p:nvPr/>
        </p:nvPicPr>
        <p:blipFill rotWithShape="1">
          <a:blip r:embed="rId14">
            <a:alphaModFix/>
          </a:blip>
          <a:srcRect t="14999" b="72250"/>
          <a:stretch/>
        </p:blipFill>
        <p:spPr>
          <a:xfrm>
            <a:off x="29964063" y="0"/>
            <a:ext cx="10726737" cy="1371600"/>
          </a:xfrm>
          <a:prstGeom prst="rect">
            <a:avLst/>
          </a:prstGeom>
          <a:noFill/>
          <a:ln>
            <a:noFill/>
          </a:ln>
        </p:spPr>
      </p:pic>
      <p:pic>
        <p:nvPicPr>
          <p:cNvPr id="8" name="Google Shape;8;p1" descr="MPj03211020000[1]"/>
          <p:cNvPicPr preferRelativeResize="0"/>
          <p:nvPr/>
        </p:nvPicPr>
        <p:blipFill rotWithShape="1">
          <a:blip r:embed="rId15">
            <a:alphaModFix/>
          </a:blip>
          <a:srcRect t="56000" b="34750"/>
          <a:stretch/>
        </p:blipFill>
        <p:spPr>
          <a:xfrm>
            <a:off x="40636825" y="0"/>
            <a:ext cx="10569575" cy="1371600"/>
          </a:xfrm>
          <a:prstGeom prst="rect">
            <a:avLst/>
          </a:prstGeom>
          <a:noFill/>
          <a:ln>
            <a:noFill/>
          </a:ln>
        </p:spPr>
      </p:pic>
      <p:pic>
        <p:nvPicPr>
          <p:cNvPr id="9" name="Google Shape;9;p1" descr="MPj03905200000[1]"/>
          <p:cNvPicPr preferRelativeResize="0"/>
          <p:nvPr/>
        </p:nvPicPr>
        <p:blipFill rotWithShape="1">
          <a:blip r:embed="rId16">
            <a:alphaModFix/>
          </a:blip>
          <a:srcRect t="62750" b="22500"/>
          <a:stretch/>
        </p:blipFill>
        <p:spPr>
          <a:xfrm>
            <a:off x="20650200" y="0"/>
            <a:ext cx="9342438" cy="1371600"/>
          </a:xfrm>
          <a:prstGeom prst="rect">
            <a:avLst/>
          </a:prstGeom>
          <a:noFill/>
          <a:ln>
            <a:noFill/>
          </a:ln>
        </p:spPr>
      </p:pic>
      <p:cxnSp>
        <p:nvCxnSpPr>
          <p:cNvPr id="10" name="Google Shape;10;p1"/>
          <p:cNvCxnSpPr/>
          <p:nvPr/>
        </p:nvCxnSpPr>
        <p:spPr>
          <a:xfrm>
            <a:off x="0" y="6689725"/>
            <a:ext cx="51206400" cy="0"/>
          </a:xfrm>
          <a:prstGeom prst="straightConnector1">
            <a:avLst/>
          </a:prstGeom>
          <a:noFill/>
          <a:ln w="28575" cap="flat" cmpd="sng">
            <a:solidFill>
              <a:schemeClr val="dk1"/>
            </a:solidFill>
            <a:prstDash val="solid"/>
            <a:round/>
            <a:headEnd type="none" w="med" len="med"/>
            <a:tailEnd type="none" w="med" len="med"/>
          </a:ln>
        </p:spPr>
      </p:cxnSp>
      <p:cxnSp>
        <p:nvCxnSpPr>
          <p:cNvPr id="11" name="Google Shape;11;p1"/>
          <p:cNvCxnSpPr/>
          <p:nvPr/>
        </p:nvCxnSpPr>
        <p:spPr>
          <a:xfrm>
            <a:off x="0" y="7150100"/>
            <a:ext cx="51206400" cy="0"/>
          </a:xfrm>
          <a:prstGeom prst="straightConnector1">
            <a:avLst/>
          </a:prstGeom>
          <a:noFill/>
          <a:ln w="28575" cap="flat" cmpd="sng">
            <a:solidFill>
              <a:schemeClr val="dk1"/>
            </a:solidFill>
            <a:prstDash val="solid"/>
            <a:round/>
            <a:headEnd type="none" w="med" len="med"/>
            <a:tailEnd type="none" w="med" len="med"/>
          </a:ln>
        </p:spPr>
      </p:cxnSp>
      <p:cxnSp>
        <p:nvCxnSpPr>
          <p:cNvPr id="12" name="Google Shape;12;p1"/>
          <p:cNvCxnSpPr/>
          <p:nvPr/>
        </p:nvCxnSpPr>
        <p:spPr>
          <a:xfrm>
            <a:off x="12827000" y="35801300"/>
            <a:ext cx="38392101" cy="0"/>
          </a:xfrm>
          <a:prstGeom prst="straightConnector1">
            <a:avLst/>
          </a:prstGeom>
          <a:noFill/>
          <a:ln w="28575" cap="flat" cmpd="sng">
            <a:solidFill>
              <a:schemeClr val="dk1"/>
            </a:solidFill>
            <a:prstDash val="solid"/>
            <a:round/>
            <a:headEnd type="none" w="med" len="med"/>
            <a:tailEnd type="none" w="med" len="med"/>
          </a:ln>
        </p:spPr>
      </p:cxnSp>
      <p:cxnSp>
        <p:nvCxnSpPr>
          <p:cNvPr id="13" name="Google Shape;13;p1"/>
          <p:cNvCxnSpPr/>
          <p:nvPr/>
        </p:nvCxnSpPr>
        <p:spPr>
          <a:xfrm>
            <a:off x="12814300" y="6689725"/>
            <a:ext cx="0" cy="29886274"/>
          </a:xfrm>
          <a:prstGeom prst="straightConnector1">
            <a:avLst/>
          </a:prstGeom>
          <a:noFill/>
          <a:ln w="28575" cap="flat" cmpd="sng">
            <a:solidFill>
              <a:schemeClr val="dk1"/>
            </a:solidFill>
            <a:prstDash val="solid"/>
            <a:round/>
            <a:headEnd type="none" w="med" len="med"/>
            <a:tailEnd type="none" w="med" len="med"/>
          </a:ln>
        </p:spPr>
      </p:cxnSp>
      <p:cxnSp>
        <p:nvCxnSpPr>
          <p:cNvPr id="14" name="Google Shape;14;p1"/>
          <p:cNvCxnSpPr/>
          <p:nvPr/>
        </p:nvCxnSpPr>
        <p:spPr>
          <a:xfrm>
            <a:off x="1062038" y="6721475"/>
            <a:ext cx="0" cy="29924375"/>
          </a:xfrm>
          <a:prstGeom prst="straightConnector1">
            <a:avLst/>
          </a:prstGeom>
          <a:noFill/>
          <a:ln w="28575" cap="flat" cmpd="sng">
            <a:solidFill>
              <a:schemeClr val="dk1"/>
            </a:solidFill>
            <a:prstDash val="solid"/>
            <a:round/>
            <a:headEnd type="none" w="med" len="med"/>
            <a:tailEnd type="none" w="med" len="med"/>
          </a:ln>
        </p:spPr>
      </p:cxnSp>
      <p:cxnSp>
        <p:nvCxnSpPr>
          <p:cNvPr id="15" name="Google Shape;15;p1"/>
          <p:cNvCxnSpPr/>
          <p:nvPr/>
        </p:nvCxnSpPr>
        <p:spPr>
          <a:xfrm>
            <a:off x="13544550" y="0"/>
            <a:ext cx="0" cy="36576001"/>
          </a:xfrm>
          <a:prstGeom prst="straightConnector1">
            <a:avLst/>
          </a:prstGeom>
          <a:noFill/>
          <a:ln w="28575" cap="flat" cmpd="sng">
            <a:solidFill>
              <a:schemeClr val="dk1"/>
            </a:solidFill>
            <a:prstDash val="solid"/>
            <a:round/>
            <a:headEnd type="none" w="med" len="med"/>
            <a:tailEnd type="none" w="med" len="med"/>
          </a:ln>
        </p:spPr>
      </p:cxnSp>
      <p:cxnSp>
        <p:nvCxnSpPr>
          <p:cNvPr id="16" name="Google Shape;16;p1"/>
          <p:cNvCxnSpPr/>
          <p:nvPr/>
        </p:nvCxnSpPr>
        <p:spPr>
          <a:xfrm>
            <a:off x="25949275" y="7150100"/>
            <a:ext cx="0" cy="29425901"/>
          </a:xfrm>
          <a:prstGeom prst="straightConnector1">
            <a:avLst/>
          </a:prstGeom>
          <a:noFill/>
          <a:ln w="28575" cap="flat" cmpd="sng">
            <a:solidFill>
              <a:schemeClr val="dk1"/>
            </a:solidFill>
            <a:prstDash val="solid"/>
            <a:round/>
            <a:headEnd type="none" w="med" len="med"/>
            <a:tailEnd type="none" w="med" len="med"/>
          </a:ln>
        </p:spPr>
      </p:cxnSp>
      <p:cxnSp>
        <p:nvCxnSpPr>
          <p:cNvPr id="17" name="Google Shape;17;p1"/>
          <p:cNvCxnSpPr/>
          <p:nvPr/>
        </p:nvCxnSpPr>
        <p:spPr>
          <a:xfrm>
            <a:off x="38392100" y="7150100"/>
            <a:ext cx="0" cy="29425901"/>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1"/>
          <p:cNvCxnSpPr/>
          <p:nvPr/>
        </p:nvCxnSpPr>
        <p:spPr>
          <a:xfrm>
            <a:off x="50028475" y="7150100"/>
            <a:ext cx="0" cy="29425901"/>
          </a:xfrm>
          <a:prstGeom prst="straightConnector1">
            <a:avLst/>
          </a:prstGeom>
          <a:noFill/>
          <a:ln w="28575" cap="flat" cmpd="sng">
            <a:solidFill>
              <a:schemeClr val="dk1"/>
            </a:solidFill>
            <a:prstDash val="solid"/>
            <a:round/>
            <a:headEnd type="none" w="med" len="med"/>
            <a:tailEnd type="none" w="med" len="med"/>
          </a:ln>
        </p:spPr>
      </p:cxnSp>
      <p:sp>
        <p:nvSpPr>
          <p:cNvPr id="19" name="Google Shape;19;p1"/>
          <p:cNvSpPr/>
          <p:nvPr/>
        </p:nvSpPr>
        <p:spPr>
          <a:xfrm>
            <a:off x="0" y="7938"/>
            <a:ext cx="20802599" cy="1363662"/>
          </a:xfrm>
          <a:prstGeom prst="rect">
            <a:avLst/>
          </a:prstGeom>
          <a:solidFill>
            <a:srgbClr val="008080"/>
          </a:solidFill>
          <a:ln>
            <a:noFill/>
          </a:ln>
        </p:spPr>
        <p:txBody>
          <a:bodyPr spcFirstLastPara="1" wrap="square" lIns="274425" tIns="138225" rIns="274425" bIns="138225" anchor="ctr" anchorCtr="0">
            <a:noAutofit/>
          </a:bodyPr>
          <a:lstStyle/>
          <a:p>
            <a:pPr marL="0" marR="0" lvl="0" indent="0" algn="l" rtl="0">
              <a:spcBef>
                <a:spcPts val="0"/>
              </a:spcBef>
              <a:spcAft>
                <a:spcPts val="0"/>
              </a:spcAft>
              <a:buClr>
                <a:schemeClr val="dk1"/>
              </a:buClr>
              <a:buSzPts val="9900"/>
              <a:buFont typeface="Times New Roman"/>
              <a:buNone/>
            </a:pPr>
            <a:endParaRPr sz="9900" dirty="0">
              <a:solidFill>
                <a:schemeClr val="dk1"/>
              </a:solidFill>
              <a:latin typeface="Times New Roman"/>
              <a:ea typeface="Times New Roman"/>
              <a:cs typeface="Times New Roman"/>
              <a:sym typeface="Times New Roman"/>
            </a:endParaRPr>
          </a:p>
        </p:txBody>
      </p:sp>
      <p:sp>
        <p:nvSpPr>
          <p:cNvPr id="20" name="Google Shape;20;p1"/>
          <p:cNvSpPr txBox="1">
            <a:spLocks noGrp="1"/>
          </p:cNvSpPr>
          <p:nvPr>
            <p:ph type="title"/>
          </p:nvPr>
        </p:nvSpPr>
        <p:spPr>
          <a:xfrm>
            <a:off x="2560638" y="1465263"/>
            <a:ext cx="46085126" cy="6096000"/>
          </a:xfrm>
          <a:prstGeom prst="rect">
            <a:avLst/>
          </a:prstGeom>
          <a:noFill/>
          <a:ln>
            <a:noFill/>
          </a:ln>
        </p:spPr>
        <p:txBody>
          <a:bodyPr spcFirstLastPara="1" wrap="square" lIns="91375" tIns="45675" rIns="91375" bIns="4567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1" name="Google Shape;21;p1"/>
          <p:cNvSpPr txBox="1">
            <a:spLocks noGrp="1"/>
          </p:cNvSpPr>
          <p:nvPr>
            <p:ph type="body" idx="1"/>
          </p:nvPr>
        </p:nvSpPr>
        <p:spPr>
          <a:xfrm>
            <a:off x="2560638" y="8534400"/>
            <a:ext cx="46085126" cy="24137938"/>
          </a:xfrm>
          <a:prstGeom prst="rect">
            <a:avLst/>
          </a:prstGeom>
          <a:noFill/>
          <a:ln>
            <a:noFill/>
          </a:ln>
        </p:spPr>
        <p:txBody>
          <a:bodyPr spcFirstLastPara="1" wrap="square" lIns="91375" tIns="45675" rIns="91375" bIns="45675" anchor="t" anchorCtr="0"/>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Arial"/>
                <a:ea typeface="Arial"/>
                <a:cs typeface="Arial"/>
                <a:sym typeface="Arial"/>
              </a:defRPr>
            </a:lvl1pPr>
            <a:lvl2pPr marL="914400" marR="0" lvl="1"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
        <p:nvSpPr>
          <p:cNvPr id="22" name="Google Shape;22;p1"/>
          <p:cNvSpPr txBox="1">
            <a:spLocks noGrp="1"/>
          </p:cNvSpPr>
          <p:nvPr>
            <p:ph type="dt" idx="10"/>
          </p:nvPr>
        </p:nvSpPr>
        <p:spPr>
          <a:xfrm>
            <a:off x="2560638" y="33307338"/>
            <a:ext cx="11947525" cy="2540000"/>
          </a:xfrm>
          <a:prstGeom prst="rect">
            <a:avLst/>
          </a:prstGeom>
          <a:noFill/>
          <a:ln>
            <a:noFill/>
          </a:ln>
        </p:spPr>
        <p:txBody>
          <a:bodyPr spcFirstLastPara="1" wrap="square" lIns="91375" tIns="45675" rIns="91375" bIns="45675" anchor="t" anchorCtr="0"/>
          <a:lstStyle>
            <a:lvl1pPr marR="0" lvl="0" algn="l" rtl="0">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R="0" lvl="1" algn="l" rtl="0">
              <a:spcBef>
                <a:spcPts val="1980"/>
              </a:spcBef>
              <a:spcAft>
                <a:spcPts val="0"/>
              </a:spcAft>
              <a:buClr>
                <a:schemeClr val="dk1"/>
              </a:buClr>
              <a:buSzPts val="9900"/>
              <a:buFont typeface="Times New Roman"/>
              <a:buChar char="•"/>
              <a:defRPr sz="9900" b="0" i="0" u="none" strike="noStrike" cap="none">
                <a:solidFill>
                  <a:schemeClr val="dk1"/>
                </a:solidFill>
                <a:latin typeface="Times New Roman"/>
                <a:ea typeface="Times New Roman"/>
                <a:cs typeface="Times New Roman"/>
                <a:sym typeface="Times New Roman"/>
              </a:defRPr>
            </a:lvl2pPr>
            <a:lvl3pPr marR="0" lvl="2" algn="l" rtl="0">
              <a:spcBef>
                <a:spcPts val="1980"/>
              </a:spcBef>
              <a:spcAft>
                <a:spcPts val="0"/>
              </a:spcAft>
              <a:buClr>
                <a:schemeClr val="dk1"/>
              </a:buClr>
              <a:buSzPts val="9900"/>
              <a:buFont typeface="Times New Roman"/>
              <a:buChar char="•"/>
              <a:defRPr sz="9900" b="0" i="0" u="none" strike="noStrike" cap="none">
                <a:solidFill>
                  <a:schemeClr val="dk1"/>
                </a:solidFill>
                <a:latin typeface="Times New Roman"/>
                <a:ea typeface="Times New Roman"/>
                <a:cs typeface="Times New Roman"/>
                <a:sym typeface="Times New Roman"/>
              </a:defRPr>
            </a:lvl3pPr>
            <a:lvl4pPr marR="0" lvl="3" algn="l" rtl="0">
              <a:spcBef>
                <a:spcPts val="1980"/>
              </a:spcBef>
              <a:spcAft>
                <a:spcPts val="0"/>
              </a:spcAft>
              <a:buClr>
                <a:schemeClr val="dk1"/>
              </a:buClr>
              <a:buSzPts val="9900"/>
              <a:buFont typeface="Times New Roman"/>
              <a:buChar char="•"/>
              <a:defRPr sz="9900" b="0" i="0" u="none" strike="noStrike" cap="none">
                <a:solidFill>
                  <a:schemeClr val="dk1"/>
                </a:solidFill>
                <a:latin typeface="Times New Roman"/>
                <a:ea typeface="Times New Roman"/>
                <a:cs typeface="Times New Roman"/>
                <a:sym typeface="Times New Roman"/>
              </a:defRPr>
            </a:lvl4pPr>
            <a:lvl5pPr marR="0" lvl="4" algn="l" rtl="0">
              <a:spcBef>
                <a:spcPts val="1980"/>
              </a:spcBef>
              <a:spcAft>
                <a:spcPts val="0"/>
              </a:spcAft>
              <a:buClr>
                <a:schemeClr val="dk1"/>
              </a:buClr>
              <a:buSzPts val="9900"/>
              <a:buFont typeface="Times New Roman"/>
              <a:buChar char="•"/>
              <a:defRPr sz="99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99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99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99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9900" b="0" i="0" u="none" strike="noStrike" cap="none">
                <a:solidFill>
                  <a:schemeClr val="dk1"/>
                </a:solidFill>
                <a:latin typeface="Times New Roman"/>
                <a:ea typeface="Times New Roman"/>
                <a:cs typeface="Times New Roman"/>
                <a:sym typeface="Times New Roman"/>
              </a:defRPr>
            </a:lvl9pPr>
          </a:lstStyle>
          <a:p>
            <a:endParaRPr dirty="0"/>
          </a:p>
        </p:txBody>
      </p:sp>
      <p:sp>
        <p:nvSpPr>
          <p:cNvPr id="23" name="Google Shape;23;p1"/>
          <p:cNvSpPr txBox="1">
            <a:spLocks noGrp="1"/>
          </p:cNvSpPr>
          <p:nvPr>
            <p:ph type="ftr" idx="11"/>
          </p:nvPr>
        </p:nvSpPr>
        <p:spPr>
          <a:xfrm>
            <a:off x="17495838" y="33307338"/>
            <a:ext cx="16214725" cy="2540000"/>
          </a:xfrm>
          <a:prstGeom prst="rect">
            <a:avLst/>
          </a:prstGeom>
          <a:noFill/>
          <a:ln>
            <a:noFill/>
          </a:ln>
        </p:spPr>
        <p:txBody>
          <a:bodyPr spcFirstLastPara="1" wrap="square" lIns="91375" tIns="45675" rIns="91375" bIns="45675" anchor="t" anchorCtr="0"/>
          <a:lstStyle>
            <a:lvl1pPr marR="0" lvl="0" algn="ctr" rtl="0">
              <a:spcBef>
                <a:spcPts val="0"/>
              </a:spcBef>
              <a:spcAft>
                <a:spcPts val="0"/>
              </a:spcAft>
              <a:buClr>
                <a:schemeClr val="dk1"/>
              </a:buClr>
              <a:buSzPts val="1600"/>
              <a:buFont typeface="Times New Roman"/>
              <a:buNone/>
              <a:defRPr sz="1600">
                <a:solidFill>
                  <a:schemeClr val="dk1"/>
                </a:solidFill>
                <a:latin typeface="Times New Roman"/>
                <a:ea typeface="Times New Roman"/>
                <a:cs typeface="Times New Roman"/>
                <a:sym typeface="Times New Roman"/>
              </a:defRPr>
            </a:lvl1pPr>
            <a:lvl2pPr marR="0" lvl="1" algn="l" rtl="0">
              <a:spcBef>
                <a:spcPts val="1980"/>
              </a:spcBef>
              <a:spcAft>
                <a:spcPts val="0"/>
              </a:spcAft>
              <a:buClr>
                <a:schemeClr val="dk1"/>
              </a:buClr>
              <a:buSzPts val="9900"/>
              <a:buFont typeface="Times New Roman"/>
              <a:buChar char="•"/>
              <a:defRPr sz="9900" b="0" i="0" u="none" strike="noStrike" cap="none">
                <a:solidFill>
                  <a:schemeClr val="dk1"/>
                </a:solidFill>
                <a:latin typeface="Times New Roman"/>
                <a:ea typeface="Times New Roman"/>
                <a:cs typeface="Times New Roman"/>
                <a:sym typeface="Times New Roman"/>
              </a:defRPr>
            </a:lvl2pPr>
            <a:lvl3pPr marR="0" lvl="2" algn="l" rtl="0">
              <a:spcBef>
                <a:spcPts val="1980"/>
              </a:spcBef>
              <a:spcAft>
                <a:spcPts val="0"/>
              </a:spcAft>
              <a:buClr>
                <a:schemeClr val="dk1"/>
              </a:buClr>
              <a:buSzPts val="9900"/>
              <a:buFont typeface="Times New Roman"/>
              <a:buChar char="•"/>
              <a:defRPr sz="9900" b="0" i="0" u="none" strike="noStrike" cap="none">
                <a:solidFill>
                  <a:schemeClr val="dk1"/>
                </a:solidFill>
                <a:latin typeface="Times New Roman"/>
                <a:ea typeface="Times New Roman"/>
                <a:cs typeface="Times New Roman"/>
                <a:sym typeface="Times New Roman"/>
              </a:defRPr>
            </a:lvl3pPr>
            <a:lvl4pPr marR="0" lvl="3" algn="l" rtl="0">
              <a:spcBef>
                <a:spcPts val="1980"/>
              </a:spcBef>
              <a:spcAft>
                <a:spcPts val="0"/>
              </a:spcAft>
              <a:buClr>
                <a:schemeClr val="dk1"/>
              </a:buClr>
              <a:buSzPts val="9900"/>
              <a:buFont typeface="Times New Roman"/>
              <a:buChar char="•"/>
              <a:defRPr sz="9900" b="0" i="0" u="none" strike="noStrike" cap="none">
                <a:solidFill>
                  <a:schemeClr val="dk1"/>
                </a:solidFill>
                <a:latin typeface="Times New Roman"/>
                <a:ea typeface="Times New Roman"/>
                <a:cs typeface="Times New Roman"/>
                <a:sym typeface="Times New Roman"/>
              </a:defRPr>
            </a:lvl4pPr>
            <a:lvl5pPr marR="0" lvl="4" algn="l" rtl="0">
              <a:spcBef>
                <a:spcPts val="1980"/>
              </a:spcBef>
              <a:spcAft>
                <a:spcPts val="0"/>
              </a:spcAft>
              <a:buClr>
                <a:schemeClr val="dk1"/>
              </a:buClr>
              <a:buSzPts val="9900"/>
              <a:buFont typeface="Times New Roman"/>
              <a:buChar char="•"/>
              <a:defRPr sz="99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99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99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99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9900" b="0" i="0" u="none" strike="noStrike" cap="none">
                <a:solidFill>
                  <a:schemeClr val="dk1"/>
                </a:solidFill>
                <a:latin typeface="Times New Roman"/>
                <a:ea typeface="Times New Roman"/>
                <a:cs typeface="Times New Roman"/>
                <a:sym typeface="Times New Roman"/>
              </a:defRPr>
            </a:lvl9pPr>
          </a:lstStyle>
          <a:p>
            <a:endParaRPr dirty="0"/>
          </a:p>
        </p:txBody>
      </p:sp>
      <p:sp>
        <p:nvSpPr>
          <p:cNvPr id="24" name="Google Shape;24;p1"/>
          <p:cNvSpPr txBox="1">
            <a:spLocks noGrp="1"/>
          </p:cNvSpPr>
          <p:nvPr>
            <p:ph type="sldNum" idx="12"/>
          </p:nvPr>
        </p:nvSpPr>
        <p:spPr>
          <a:xfrm>
            <a:off x="36698238" y="33307338"/>
            <a:ext cx="11947525" cy="2540000"/>
          </a:xfrm>
          <a:prstGeom prst="rect">
            <a:avLst/>
          </a:prstGeom>
          <a:noFill/>
          <a:ln>
            <a:noFill/>
          </a:ln>
        </p:spPr>
        <p:txBody>
          <a:bodyPr spcFirstLastPara="1" wrap="square" lIns="91375" tIns="45675" rIns="91375" bIns="45675" anchor="t" anchorCtr="0">
            <a:noAutofit/>
          </a:bodyPr>
          <a:lstStyle>
            <a:lvl1pPr marL="0" marR="0" lvl="0" indent="0" algn="r" rtl="0">
              <a:spcBef>
                <a:spcPts val="0"/>
              </a:spcBef>
              <a:spcAft>
                <a:spcPts val="0"/>
              </a:spcAft>
              <a:buClr>
                <a:schemeClr val="dk1"/>
              </a:buClr>
              <a:buSzPts val="1600"/>
              <a:buFont typeface="Times New Roman"/>
              <a:buNone/>
              <a:defRPr sz="1600" b="0" u="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Clr>
                <a:schemeClr val="dk1"/>
              </a:buClr>
              <a:buSzPts val="1600"/>
              <a:buFont typeface="Times New Roman"/>
              <a:buNone/>
              <a:defRPr sz="1600" b="0" u="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Clr>
                <a:schemeClr val="dk1"/>
              </a:buClr>
              <a:buSzPts val="1600"/>
              <a:buFont typeface="Times New Roman"/>
              <a:buNone/>
              <a:defRPr sz="1600" b="0" u="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Clr>
                <a:schemeClr val="dk1"/>
              </a:buClr>
              <a:buSzPts val="1600"/>
              <a:buFont typeface="Times New Roman"/>
              <a:buNone/>
              <a:defRPr sz="1600" b="0" u="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Clr>
                <a:schemeClr val="dk1"/>
              </a:buClr>
              <a:buSzPts val="1600"/>
              <a:buFont typeface="Times New Roman"/>
              <a:buNone/>
              <a:defRPr sz="1600" b="0" u="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Clr>
                <a:schemeClr val="dk1"/>
              </a:buClr>
              <a:buSzPts val="1600"/>
              <a:buFont typeface="Times New Roman"/>
              <a:buNone/>
              <a:defRPr sz="1600" b="0" u="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Clr>
                <a:schemeClr val="dk1"/>
              </a:buClr>
              <a:buSzPts val="1600"/>
              <a:buFont typeface="Times New Roman"/>
              <a:buNone/>
              <a:defRPr sz="1600" b="0" u="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Clr>
                <a:schemeClr val="dk1"/>
              </a:buClr>
              <a:buSzPts val="1600"/>
              <a:buFont typeface="Times New Roman"/>
              <a:buNone/>
              <a:defRPr sz="1600" b="0" u="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Clr>
                <a:schemeClr val="dk1"/>
              </a:buClr>
              <a:buSzPts val="1600"/>
              <a:buFont typeface="Times New Roman"/>
              <a:buNone/>
              <a:defRPr sz="1600" b="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13500100" y="1350963"/>
            <a:ext cx="36490276" cy="5445146"/>
          </a:xfrm>
          <a:prstGeom prst="rect">
            <a:avLst/>
          </a:prstGeom>
          <a:noFill/>
          <a:ln>
            <a:noFill/>
          </a:ln>
        </p:spPr>
        <p:txBody>
          <a:bodyPr spcFirstLastPara="1" wrap="square" lIns="91375" tIns="45675" rIns="91375" bIns="45675" anchor="ctr" anchorCtr="0">
            <a:noAutofit/>
          </a:bodyPr>
          <a:lstStyle/>
          <a:p>
            <a:pPr>
              <a:lnSpc>
                <a:spcPct val="150000"/>
              </a:lnSpc>
            </a:pPr>
            <a:r>
              <a:rPr lang="en-US" sz="9000" b="1" dirty="0">
                <a:latin typeface="Tahoma" panose="020B0604030504040204" pitchFamily="34" charset="0"/>
                <a:ea typeface="Tahoma" panose="020B0604030504040204" pitchFamily="34" charset="0"/>
                <a:cs typeface="Tahoma" panose="020B0604030504040204" pitchFamily="34" charset="0"/>
              </a:rPr>
              <a:t>The Beauty of Botox</a:t>
            </a:r>
            <a:br>
              <a:rPr lang="en-US" sz="9000" b="1" dirty="0">
                <a:latin typeface="Tahoma" panose="020B0604030504040204" pitchFamily="34" charset="0"/>
                <a:ea typeface="Tahoma" panose="020B0604030504040204" pitchFamily="34" charset="0"/>
                <a:cs typeface="Tahoma" panose="020B0604030504040204" pitchFamily="34" charset="0"/>
              </a:rPr>
            </a:br>
            <a:r>
              <a:rPr lang="en-US" sz="6000" b="1" dirty="0">
                <a:latin typeface="Tahoma" panose="020B0604030504040204" pitchFamily="34" charset="0"/>
                <a:ea typeface="Tahoma" panose="020B0604030504040204" pitchFamily="34" charset="0"/>
                <a:cs typeface="Tahoma" panose="020B0604030504040204" pitchFamily="34" charset="0"/>
              </a:rPr>
              <a:t>Botox Use in Dentistry</a:t>
            </a:r>
            <a:br>
              <a:rPr lang="en-US" sz="6000" b="1" dirty="0">
                <a:latin typeface="Tahoma" panose="020B0604030504040204" pitchFamily="34" charset="0"/>
                <a:ea typeface="Tahoma" panose="020B0604030504040204" pitchFamily="34" charset="0"/>
                <a:cs typeface="Tahoma" panose="020B0604030504040204" pitchFamily="34" charset="0"/>
              </a:rPr>
            </a:br>
            <a:r>
              <a:rPr lang="en-US" sz="5000" dirty="0">
                <a:latin typeface="Tahoma" panose="020B0604030504040204" pitchFamily="34" charset="0"/>
                <a:ea typeface="Tahoma" panose="020B0604030504040204" pitchFamily="34" charset="0"/>
                <a:cs typeface="Tahoma" panose="020B0604030504040204" pitchFamily="34" charset="0"/>
                <a:sym typeface="Times New Roman"/>
              </a:rPr>
              <a:t>Jordan Banasik, Olivia Laidler, Alex Kerr</a:t>
            </a:r>
            <a:br>
              <a:rPr lang="en-US" sz="5000" dirty="0">
                <a:latin typeface="Tahoma" panose="020B0604030504040204" pitchFamily="34" charset="0"/>
                <a:ea typeface="Tahoma" panose="020B0604030504040204" pitchFamily="34" charset="0"/>
                <a:cs typeface="Tahoma" panose="020B0604030504040204" pitchFamily="34" charset="0"/>
              </a:rPr>
            </a:br>
            <a:endParaRPr sz="5000" b="1" dirty="0">
              <a:latin typeface="Tahoma" panose="020B0604030504040204" pitchFamily="34" charset="0"/>
              <a:ea typeface="Tahoma" panose="020B0604030504040204" pitchFamily="34" charset="0"/>
              <a:cs typeface="Tahoma" panose="020B0604030504040204" pitchFamily="34" charset="0"/>
            </a:endParaRPr>
          </a:p>
        </p:txBody>
      </p:sp>
      <p:sp>
        <p:nvSpPr>
          <p:cNvPr id="107" name="Google Shape;107;p14"/>
          <p:cNvSpPr txBox="1">
            <a:spLocks noGrp="1"/>
          </p:cNvSpPr>
          <p:nvPr>
            <p:ph type="body" idx="1"/>
          </p:nvPr>
        </p:nvSpPr>
        <p:spPr>
          <a:xfrm>
            <a:off x="1752600" y="7321146"/>
            <a:ext cx="10283825" cy="1063783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4442"/>
              </a:buClr>
              <a:buSzPts val="4500"/>
              <a:buFont typeface="Times New Roman"/>
              <a:buNone/>
            </a:pP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ABSTRACT</a:t>
            </a:r>
            <a:endParaRPr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115000"/>
              </a:lnSpc>
              <a:spcBef>
                <a:spcPts val="220"/>
              </a:spcBef>
              <a:spcAft>
                <a:spcPts val="0"/>
              </a:spcAft>
              <a:buClr>
                <a:schemeClr val="dk1"/>
              </a:buClr>
              <a:buSzPts val="2100"/>
              <a:buFont typeface="Times New Roman"/>
              <a:buNone/>
            </a:pPr>
            <a:endParaRPr sz="2200" b="1" dirty="0">
              <a:latin typeface="Tahoma" panose="020B0604030504040204" pitchFamily="34" charset="0"/>
              <a:ea typeface="Tahoma" panose="020B0604030504040204" pitchFamily="34" charset="0"/>
              <a:cs typeface="Tahoma" panose="020B0604030504040204" pitchFamily="34" charset="0"/>
              <a:sym typeface="Times New Roman"/>
            </a:endParaRPr>
          </a:p>
          <a:p>
            <a:pPr marL="0" lvl="0" indent="0">
              <a:lnSpc>
                <a:spcPct val="115000"/>
              </a:lnSpc>
              <a:spcBef>
                <a:spcPts val="220"/>
              </a:spcBef>
              <a:buSzPts val="2100"/>
              <a:buNone/>
            </a:pPr>
            <a:r>
              <a:rPr lang="en-US" sz="3400" dirty="0">
                <a:latin typeface="Tahoma" panose="020B0604030504040204" pitchFamily="34" charset="0"/>
                <a:ea typeface="Tahoma" panose="020B0604030504040204" pitchFamily="34" charset="0"/>
                <a:cs typeface="Tahoma" panose="020B0604030504040204" pitchFamily="34" charset="0"/>
              </a:rPr>
              <a:t>Botulinum toxin has been repurposed for the treatment of many dental disorders. It is derived from the bacterium </a:t>
            </a:r>
            <a:r>
              <a:rPr lang="en-US" sz="3400" i="1" dirty="0">
                <a:latin typeface="Tahoma" panose="020B0604030504040204" pitchFamily="34" charset="0"/>
                <a:ea typeface="Tahoma" panose="020B0604030504040204" pitchFamily="34" charset="0"/>
                <a:cs typeface="Tahoma" panose="020B0604030504040204" pitchFamily="34" charset="0"/>
              </a:rPr>
              <a:t>clostridium botulinum</a:t>
            </a:r>
            <a:r>
              <a:rPr lang="en-US" sz="3400" dirty="0">
                <a:latin typeface="Tahoma" panose="020B0604030504040204" pitchFamily="34" charset="0"/>
                <a:ea typeface="Tahoma" panose="020B0604030504040204" pitchFamily="34" charset="0"/>
                <a:cs typeface="Tahoma" panose="020B0604030504040204" pitchFamily="34" charset="0"/>
              </a:rPr>
              <a:t> (CDC, N.D.). In small doses, its chemical makeup allows it to become beneficial in the medical field. Its therapeutic uses have contributed symptom relief of temporomandibular disorders, dental implant success, black triangles, and bruxism. Although beneficial, Botox has limitations and adverse reactions.</a:t>
            </a:r>
            <a:endParaRPr lang="en-US" dirty="0">
              <a:latin typeface="Tahoma" panose="020B0604030504040204" pitchFamily="34" charset="0"/>
              <a:ea typeface="Tahoma" panose="020B0604030504040204" pitchFamily="34" charset="0"/>
              <a:cs typeface="Tahoma" panose="020B0604030504040204" pitchFamily="34" charset="0"/>
            </a:endParaRPr>
          </a:p>
          <a:p>
            <a:pPr marL="0" lvl="0" indent="0">
              <a:lnSpc>
                <a:spcPct val="115000"/>
              </a:lnSpc>
              <a:spcBef>
                <a:spcPts val="220"/>
              </a:spcBef>
              <a:buSzPts val="2100"/>
              <a:buNone/>
            </a:pPr>
            <a:r>
              <a:rPr lang="en-US" sz="2100" b="1" dirty="0">
                <a:solidFill>
                  <a:srgbClr val="0A3425"/>
                </a:solidFill>
                <a:latin typeface="Tahoma" panose="020B0604030504040204" pitchFamily="34" charset="0"/>
                <a:ea typeface="Tahoma" panose="020B0604030504040204" pitchFamily="34" charset="0"/>
                <a:cs typeface="Tahoma" panose="020B0604030504040204" pitchFamily="34" charset="0"/>
                <a:sym typeface="Times New Roman"/>
              </a:rPr>
              <a:t>			</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WHAT IS BOTOX</a:t>
            </a:r>
            <a:endParaRPr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indent="0" algn="l" rtl="0">
              <a:spcBef>
                <a:spcPts val="2925"/>
              </a:spcBef>
              <a:spcAft>
                <a:spcPts val="0"/>
              </a:spcAft>
              <a:buClr>
                <a:srgbClr val="008080"/>
              </a:buClr>
              <a:buSzPts val="2760"/>
              <a:buFont typeface="Noto Sans Symbols"/>
              <a:buNone/>
            </a:pPr>
            <a:r>
              <a:rPr lang="en-US" sz="3600" dirty="0">
                <a:ea typeface="Times New Roman"/>
                <a:sym typeface="Times New Roman"/>
              </a:rPr>
              <a:t>	</a:t>
            </a:r>
            <a:r>
              <a:rPr lang="en-US" sz="3600" dirty="0">
                <a:latin typeface="Tahoma" panose="020B0604030504040204" pitchFamily="34" charset="0"/>
                <a:ea typeface="Tahoma" panose="020B0604030504040204" pitchFamily="34" charset="0"/>
                <a:cs typeface="Tahoma" panose="020B0604030504040204" pitchFamily="34" charset="0"/>
                <a:sym typeface="Times New Roman"/>
              </a:rPr>
              <a:t>Botulinum toxin is Purified exotoxin of the anaerobic bacteria, clostridium botulinum (Azam, 2015).  “</a:t>
            </a:r>
            <a:r>
              <a:rPr lang="en-US" sz="3600" i="1" dirty="0">
                <a:latin typeface="Tahoma" panose="020B0604030504040204" pitchFamily="34" charset="0"/>
                <a:ea typeface="Tahoma" panose="020B0604030504040204" pitchFamily="34" charset="0"/>
                <a:cs typeface="Tahoma" panose="020B0604030504040204" pitchFamily="34" charset="0"/>
                <a:sym typeface="Times New Roman"/>
              </a:rPr>
              <a:t>Clostridium botulinum</a:t>
            </a:r>
            <a:r>
              <a:rPr lang="en-US" sz="3600" dirty="0">
                <a:latin typeface="Tahoma" panose="020B0604030504040204" pitchFamily="34" charset="0"/>
                <a:ea typeface="Tahoma" panose="020B0604030504040204" pitchFamily="34" charset="0"/>
                <a:cs typeface="Tahoma" panose="020B0604030504040204" pitchFamily="34" charset="0"/>
                <a:sym typeface="Times New Roman"/>
              </a:rPr>
              <a:t>, the bacterium from which Botox is derived, is found in many natural settings, including soil, lakes, and forests” (Nichols, 2017).  There are seven types of botulinum toxin that have been isolated, types A-G (Azam, 2015).   Out of the seven the two toxins used and available to the public are types A and B.  Botox can be available “as Botox, Dysport, or Xeomin”(Blessing, 2017).  Each specific toxin has a method of action within the body and serves a function and purpose.</a:t>
            </a:r>
            <a:endParaRPr sz="3600" dirty="0">
              <a:latin typeface="Tahoma" panose="020B0604030504040204" pitchFamily="34" charset="0"/>
              <a:ea typeface="Tahoma" panose="020B0604030504040204" pitchFamily="34" charset="0"/>
              <a:cs typeface="Tahoma" panose="020B0604030504040204" pitchFamily="34" charset="0"/>
              <a:sym typeface="Times New Roman"/>
            </a:endParaRPr>
          </a:p>
          <a:p>
            <a:pPr marL="0" lvl="0" indent="0" algn="l" rtl="0">
              <a:spcBef>
                <a:spcPts val="3000"/>
              </a:spcBef>
              <a:spcAft>
                <a:spcPts val="0"/>
              </a:spcAft>
              <a:buClr>
                <a:srgbClr val="008080"/>
              </a:buClr>
              <a:buSzPts val="2760"/>
              <a:buFont typeface="Noto Sans Symbols"/>
              <a:buNone/>
            </a:pPr>
            <a:endParaRPr sz="2400" b="1" dirty="0">
              <a:latin typeface="Times New Roman"/>
              <a:ea typeface="Times New Roman"/>
              <a:cs typeface="Times New Roman"/>
              <a:sym typeface="Times New Roman"/>
            </a:endParaRPr>
          </a:p>
        </p:txBody>
      </p:sp>
      <p:sp>
        <p:nvSpPr>
          <p:cNvPr id="109" name="Google Shape;109;p14"/>
          <p:cNvSpPr txBox="1"/>
          <p:nvPr/>
        </p:nvSpPr>
        <p:spPr>
          <a:xfrm>
            <a:off x="1511305" y="29029093"/>
            <a:ext cx="10283825" cy="7161213"/>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rgbClr val="004442"/>
              </a:buClr>
              <a:buSzPts val="4500"/>
              <a:buFont typeface="Times New Roman"/>
              <a:buNone/>
            </a:pP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HOW DOES IT WORK</a:t>
            </a:r>
          </a:p>
          <a:p>
            <a:pPr marL="342900" marR="0" lvl="0" indent="-342900" algn="ctr" rtl="0">
              <a:spcBef>
                <a:spcPts val="0"/>
              </a:spcBef>
              <a:spcAft>
                <a:spcPts val="0"/>
              </a:spcAft>
              <a:buClr>
                <a:srgbClr val="004442"/>
              </a:buClr>
              <a:buSzPts val="4500"/>
              <a:buFont typeface="Times New Roman"/>
              <a:buNone/>
            </a:pPr>
            <a:endParaRPr lang="en-US" sz="1000" b="1"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endParaRPr>
          </a:p>
          <a:p>
            <a:pPr marL="342900" lvl="0" indent="-342900">
              <a:buClr>
                <a:srgbClr val="004442"/>
              </a:buClr>
              <a:buSzPts val="4500"/>
            </a:pPr>
            <a:r>
              <a:rPr lang="en-US" sz="3600" dirty="0">
                <a:latin typeface="Tahoma" panose="020B0604030504040204" pitchFamily="34" charset="0"/>
                <a:ea typeface="Tahoma" panose="020B0604030504040204" pitchFamily="34" charset="0"/>
                <a:cs typeface="Tahoma" panose="020B0604030504040204" pitchFamily="34" charset="0"/>
              </a:rPr>
              <a:t>		</a:t>
            </a:r>
            <a:r>
              <a:rPr lang="en-US" sz="4300" dirty="0">
                <a:latin typeface="Tahoma" panose="020B0604030504040204" pitchFamily="34" charset="0"/>
                <a:ea typeface="Tahoma" panose="020B0604030504040204" pitchFamily="34" charset="0"/>
                <a:cs typeface="Tahoma" panose="020B0604030504040204" pitchFamily="34" charset="0"/>
              </a:rPr>
              <a:t>The mechanism of action of botulinum toxin is as follows: “Intramuscular administration of botulinum toxin acts at the neuromuscular junction to cause muscle paralysis by inhibiting the release of acetylcholine from presynaptic motor neurons” (Nigam, 2010), resulting in flaccid paralysis</a:t>
            </a:r>
            <a:r>
              <a:rPr lang="en-US" sz="4000" dirty="0">
                <a:latin typeface="Tahoma" panose="020B0604030504040204" pitchFamily="34" charset="0"/>
                <a:ea typeface="Tahoma" panose="020B0604030504040204" pitchFamily="34" charset="0"/>
                <a:cs typeface="Tahoma" panose="020B0604030504040204" pitchFamily="34" charset="0"/>
              </a:rPr>
              <a:t>.</a:t>
            </a:r>
            <a:br>
              <a:rPr lang="en-US" dirty="0"/>
            </a:br>
            <a:endParaRPr dirty="0"/>
          </a:p>
        </p:txBody>
      </p:sp>
      <p:sp>
        <p:nvSpPr>
          <p:cNvPr id="110" name="Google Shape;110;p14"/>
          <p:cNvSpPr/>
          <p:nvPr/>
        </p:nvSpPr>
        <p:spPr>
          <a:xfrm>
            <a:off x="14568172" y="7989676"/>
            <a:ext cx="10283825" cy="4606925"/>
          </a:xfrm>
          <a:prstGeom prst="rect">
            <a:avLst/>
          </a:prstGeom>
          <a:noFill/>
          <a:ln>
            <a:noFill/>
          </a:ln>
        </p:spPr>
        <p:txBody>
          <a:bodyPr spcFirstLastPara="1" wrap="square" lIns="91425" tIns="45700" rIns="91425" bIns="45700" anchor="t" anchorCtr="0">
            <a:noAutofit/>
          </a:bodyPr>
          <a:lstStyle/>
          <a:p>
            <a:pPr marL="339725" marR="0" lvl="0" indent="-339725" algn="ctr" rtl="0">
              <a:spcBef>
                <a:spcPts val="0"/>
              </a:spcBef>
              <a:spcAft>
                <a:spcPts val="0"/>
              </a:spcAft>
              <a:buClr>
                <a:srgbClr val="004442"/>
              </a:buClr>
              <a:buSzPts val="4500"/>
              <a:buFont typeface="Times New Roman"/>
              <a:buNone/>
            </a:pPr>
            <a:r>
              <a:rPr lang="en-US" sz="4800" b="1" dirty="0">
                <a:solidFill>
                  <a:srgbClr val="0A3425"/>
                </a:solidFill>
                <a:latin typeface="Tahoma" panose="020B0604030504040204" pitchFamily="34" charset="0"/>
                <a:ea typeface="Tahoma" panose="020B0604030504040204" pitchFamily="34" charset="0"/>
                <a:cs typeface="Tahoma" panose="020B0604030504040204" pitchFamily="34" charset="0"/>
                <a:sym typeface="Times New Roman"/>
              </a:rPr>
              <a:t>METHODS FOR USE IN DENTISTRY</a:t>
            </a:r>
          </a:p>
          <a:p>
            <a:pPr marL="339725" marR="0" lvl="0" indent="-339725" algn="ctr" rtl="0">
              <a:spcBef>
                <a:spcPts val="0"/>
              </a:spcBef>
              <a:spcAft>
                <a:spcPts val="0"/>
              </a:spcAft>
              <a:buClr>
                <a:srgbClr val="004442"/>
              </a:buClr>
              <a:buSzPts val="4500"/>
              <a:buFont typeface="Times New Roman"/>
              <a:buNone/>
            </a:pPr>
            <a:endParaRPr sz="2000" dirty="0">
              <a:solidFill>
                <a:srgbClr val="0A3425"/>
              </a:solidFill>
              <a:latin typeface="Tahoma" panose="020B0604030504040204" pitchFamily="34" charset="0"/>
              <a:ea typeface="Tahoma" panose="020B0604030504040204" pitchFamily="34" charset="0"/>
              <a:cs typeface="Tahoma" panose="020B0604030504040204" pitchFamily="34" charset="0"/>
            </a:endParaRPr>
          </a:p>
          <a:p>
            <a:pPr marL="480060" marR="0" lvl="0" indent="-457200" algn="l" rtl="0">
              <a:lnSpc>
                <a:spcPct val="115000"/>
              </a:lnSpc>
              <a:spcBef>
                <a:spcPts val="1200"/>
              </a:spcBef>
              <a:spcAft>
                <a:spcPts val="0"/>
              </a:spcAft>
              <a:buClr>
                <a:srgbClr val="008080"/>
              </a:buClr>
              <a:buSzPts val="24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TEMPOROMANDIBULAR DISORDER</a:t>
            </a:r>
            <a:endParaRPr sz="3200" dirty="0">
              <a:latin typeface="Tahoma" panose="020B0604030504040204" pitchFamily="34" charset="0"/>
              <a:ea typeface="Tahoma" panose="020B0604030504040204" pitchFamily="34" charset="0"/>
              <a:cs typeface="Tahoma" panose="020B0604030504040204" pitchFamily="34" charset="0"/>
            </a:endParaRPr>
          </a:p>
          <a:p>
            <a:pPr marL="480060" marR="0" lvl="0" indent="-457200" algn="l" rtl="0">
              <a:lnSpc>
                <a:spcPct val="115000"/>
              </a:lnSpc>
              <a:spcBef>
                <a:spcPts val="1200"/>
              </a:spcBef>
              <a:spcAft>
                <a:spcPts val="0"/>
              </a:spcAft>
              <a:buSzPts val="24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BRUXISM</a:t>
            </a:r>
            <a:endParaRPr sz="3200" dirty="0">
              <a:latin typeface="Tahoma" panose="020B0604030504040204" pitchFamily="34" charset="0"/>
              <a:ea typeface="Tahoma" panose="020B0604030504040204" pitchFamily="34" charset="0"/>
              <a:cs typeface="Tahoma" panose="020B0604030504040204" pitchFamily="34" charset="0"/>
            </a:endParaRPr>
          </a:p>
          <a:p>
            <a:pPr marL="480060" marR="0" lvl="0" indent="-457200" algn="l" rtl="0">
              <a:lnSpc>
                <a:spcPct val="115000"/>
              </a:lnSpc>
              <a:spcBef>
                <a:spcPts val="1200"/>
              </a:spcBef>
              <a:spcAft>
                <a:spcPts val="0"/>
              </a:spcAft>
              <a:buSzPts val="24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DENTAL IMPLANTS</a:t>
            </a:r>
            <a:endParaRPr sz="3200" dirty="0">
              <a:latin typeface="Tahoma" panose="020B0604030504040204" pitchFamily="34" charset="0"/>
              <a:ea typeface="Tahoma" panose="020B0604030504040204" pitchFamily="34" charset="0"/>
              <a:cs typeface="Tahoma" panose="020B0604030504040204" pitchFamily="34" charset="0"/>
            </a:endParaRPr>
          </a:p>
          <a:p>
            <a:pPr marL="480060" marR="0" lvl="0" indent="-457200" algn="l" rtl="0">
              <a:lnSpc>
                <a:spcPct val="115000"/>
              </a:lnSpc>
              <a:spcBef>
                <a:spcPts val="1200"/>
              </a:spcBef>
              <a:spcAft>
                <a:spcPts val="0"/>
              </a:spcAft>
              <a:buSzPts val="24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BLACK TRIANGLES</a:t>
            </a:r>
            <a:endParaRPr sz="3200" dirty="0">
              <a:latin typeface="Tahoma" panose="020B0604030504040204" pitchFamily="34" charset="0"/>
              <a:ea typeface="Tahoma" panose="020B0604030504040204" pitchFamily="34" charset="0"/>
              <a:cs typeface="Tahoma" panose="020B0604030504040204" pitchFamily="34" charset="0"/>
            </a:endParaRPr>
          </a:p>
          <a:p>
            <a:pPr marL="480060" marR="0" lvl="0" indent="-457200" algn="l" rtl="0">
              <a:lnSpc>
                <a:spcPct val="115000"/>
              </a:lnSpc>
              <a:spcBef>
                <a:spcPts val="1200"/>
              </a:spcBef>
              <a:spcAft>
                <a:spcPts val="0"/>
              </a:spcAft>
              <a:buSzPts val="24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PROMINENT GUMS</a:t>
            </a:r>
            <a:endParaRPr sz="3200" dirty="0">
              <a:latin typeface="Tahoma" panose="020B0604030504040204" pitchFamily="34" charset="0"/>
              <a:ea typeface="Tahoma" panose="020B0604030504040204" pitchFamily="34" charset="0"/>
              <a:cs typeface="Tahoma" panose="020B0604030504040204" pitchFamily="34" charset="0"/>
            </a:endParaRPr>
          </a:p>
          <a:p>
            <a:pPr marL="480060" marR="0" lvl="0" indent="-457200" algn="l" rtl="0">
              <a:lnSpc>
                <a:spcPct val="115000"/>
              </a:lnSpc>
              <a:spcBef>
                <a:spcPts val="1200"/>
              </a:spcBef>
              <a:spcAft>
                <a:spcPts val="0"/>
              </a:spcAft>
              <a:buSzPts val="24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MASSETERIC HYPERTROPHY</a:t>
            </a:r>
            <a:endParaRPr sz="3200" dirty="0">
              <a:latin typeface="Tahoma" panose="020B0604030504040204" pitchFamily="34" charset="0"/>
              <a:ea typeface="Tahoma" panose="020B0604030504040204" pitchFamily="34" charset="0"/>
              <a:cs typeface="Tahoma" panose="020B0604030504040204" pitchFamily="34" charset="0"/>
            </a:endParaRPr>
          </a:p>
          <a:p>
            <a:pPr marL="480060" marR="0" lvl="0" indent="-457200" algn="l" rtl="0">
              <a:lnSpc>
                <a:spcPct val="115000"/>
              </a:lnSpc>
              <a:spcBef>
                <a:spcPts val="1200"/>
              </a:spcBef>
              <a:spcAft>
                <a:spcPts val="0"/>
              </a:spcAft>
              <a:buSzPts val="24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MANDIBULAR SPAMS</a:t>
            </a:r>
            <a:endParaRPr sz="3200" dirty="0">
              <a:latin typeface="Tahoma" panose="020B0604030504040204" pitchFamily="34" charset="0"/>
              <a:ea typeface="Tahoma" panose="020B0604030504040204" pitchFamily="34" charset="0"/>
              <a:cs typeface="Tahoma" panose="020B0604030504040204" pitchFamily="34" charset="0"/>
            </a:endParaRPr>
          </a:p>
          <a:p>
            <a:pPr marL="480060" marR="0" lvl="0" indent="-457200" algn="l" rtl="0">
              <a:lnSpc>
                <a:spcPct val="115000"/>
              </a:lnSpc>
              <a:spcBef>
                <a:spcPts val="1200"/>
              </a:spcBef>
              <a:spcAft>
                <a:spcPts val="0"/>
              </a:spcAft>
              <a:buSzPts val="24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SIALORRHEA </a:t>
            </a:r>
            <a:endParaRPr sz="3200" dirty="0">
              <a:latin typeface="Tahoma" panose="020B0604030504040204" pitchFamily="34" charset="0"/>
              <a:ea typeface="Tahoma" panose="020B0604030504040204" pitchFamily="34" charset="0"/>
              <a:cs typeface="Tahoma" panose="020B0604030504040204" pitchFamily="34" charset="0"/>
            </a:endParaRPr>
          </a:p>
          <a:p>
            <a:pPr marL="0" marR="0" lvl="0" indent="0" algn="l" rtl="0">
              <a:lnSpc>
                <a:spcPct val="115000"/>
              </a:lnSpc>
              <a:spcBef>
                <a:spcPts val="240"/>
              </a:spcBef>
              <a:spcAft>
                <a:spcPts val="0"/>
              </a:spcAft>
              <a:buClr>
                <a:srgbClr val="008080"/>
              </a:buClr>
              <a:buSzPts val="2400"/>
              <a:buFont typeface="Noto Sans Symbols"/>
              <a:buNone/>
            </a:pPr>
            <a:r>
              <a:rPr lang="en-US" sz="2400" i="1" dirty="0">
                <a:solidFill>
                  <a:schemeClr val="dk1"/>
                </a:solidFill>
                <a:latin typeface="Times New Roman"/>
                <a:ea typeface="Times New Roman"/>
                <a:cs typeface="Times New Roman"/>
                <a:sym typeface="Times New Roman"/>
              </a:rPr>
              <a:t> </a:t>
            </a:r>
            <a:endParaRPr dirty="0"/>
          </a:p>
          <a:p>
            <a:pPr marL="339725" marR="0" lvl="0" indent="-339725" algn="l" rtl="0">
              <a:lnSpc>
                <a:spcPct val="115000"/>
              </a:lnSpc>
              <a:spcBef>
                <a:spcPts val="1680"/>
              </a:spcBef>
              <a:spcAft>
                <a:spcPts val="0"/>
              </a:spcAft>
              <a:buClr>
                <a:srgbClr val="008080"/>
              </a:buClr>
              <a:buSzPts val="2400"/>
              <a:buFont typeface="Noto Sans Symbols"/>
              <a:buNone/>
            </a:pPr>
            <a:endParaRPr sz="2400" dirty="0">
              <a:solidFill>
                <a:schemeClr val="dk1"/>
              </a:solidFill>
              <a:latin typeface="Times New Roman"/>
              <a:ea typeface="Times New Roman"/>
              <a:cs typeface="Times New Roman"/>
              <a:sym typeface="Times New Roman"/>
            </a:endParaRPr>
          </a:p>
        </p:txBody>
      </p:sp>
      <p:sp>
        <p:nvSpPr>
          <p:cNvPr id="111" name="Google Shape;111;p14"/>
          <p:cNvSpPr txBox="1"/>
          <p:nvPr/>
        </p:nvSpPr>
        <p:spPr>
          <a:xfrm>
            <a:off x="14557375" y="23002875"/>
            <a:ext cx="10283825" cy="7502525"/>
          </a:xfrm>
          <a:prstGeom prst="rect">
            <a:avLst/>
          </a:prstGeom>
          <a:noFill/>
          <a:ln>
            <a:noFill/>
          </a:ln>
        </p:spPr>
        <p:txBody>
          <a:bodyPr spcFirstLastPara="1" wrap="square" lIns="91425" tIns="45700" rIns="91425" bIns="45700" anchor="t" anchorCtr="0">
            <a:noAutofit/>
          </a:bodyPr>
          <a:lstStyle/>
          <a:p>
            <a:pPr marL="566738" marR="0" lvl="0" indent="-566738" algn="l" rtl="0">
              <a:spcBef>
                <a:spcPts val="0"/>
              </a:spcBef>
              <a:spcAft>
                <a:spcPts val="0"/>
              </a:spcAft>
              <a:buClr>
                <a:srgbClr val="008080"/>
              </a:buClr>
              <a:buSzPts val="2760"/>
              <a:buFont typeface="Noto Sans Symbols"/>
              <a:buNone/>
            </a:pPr>
            <a:endParaRPr dirty="0"/>
          </a:p>
        </p:txBody>
      </p:sp>
      <p:sp>
        <p:nvSpPr>
          <p:cNvPr id="112" name="Google Shape;112;p14"/>
          <p:cNvSpPr txBox="1"/>
          <p:nvPr/>
        </p:nvSpPr>
        <p:spPr>
          <a:xfrm>
            <a:off x="26860500" y="7791450"/>
            <a:ext cx="10855325" cy="6296876"/>
          </a:xfrm>
          <a:prstGeom prst="rect">
            <a:avLst/>
          </a:prstGeom>
          <a:noFill/>
          <a:ln>
            <a:noFill/>
          </a:ln>
        </p:spPr>
        <p:txBody>
          <a:bodyPr spcFirstLastPara="1" wrap="square" lIns="91425" tIns="45700" rIns="91425" bIns="45700" anchor="t" anchorCtr="0">
            <a:noAutofit/>
          </a:bodyPr>
          <a:lstStyle/>
          <a:p>
            <a:pPr marL="609600" marR="0" lvl="0" indent="-495300" algn="ctr" rtl="0">
              <a:spcBef>
                <a:spcPts val="0"/>
              </a:spcBef>
              <a:spcAft>
                <a:spcPts val="0"/>
              </a:spcAft>
              <a:buClr>
                <a:srgbClr val="004442"/>
              </a:buClr>
              <a:buSzPts val="4500"/>
              <a:buFont typeface="Times New Roman"/>
              <a:buNone/>
            </a:pPr>
            <a:r>
              <a:rPr lang="en-US" sz="4800" b="1" dirty="0">
                <a:solidFill>
                  <a:srgbClr val="0A3425"/>
                </a:solidFill>
                <a:latin typeface="Tahoma" panose="020B0604030504040204" pitchFamily="34" charset="0"/>
                <a:ea typeface="Tahoma" panose="020B0604030504040204" pitchFamily="34" charset="0"/>
                <a:cs typeface="Tahoma" panose="020B0604030504040204" pitchFamily="34" charset="0"/>
                <a:sym typeface="Times New Roman"/>
              </a:rPr>
              <a:t>DENTAL IMPLANTS</a:t>
            </a:r>
          </a:p>
          <a:p>
            <a:pPr marL="609600" marR="0" lvl="0" indent="-495300" algn="ctr" rtl="0">
              <a:spcBef>
                <a:spcPts val="0"/>
              </a:spcBef>
              <a:spcAft>
                <a:spcPts val="0"/>
              </a:spcAft>
              <a:buClr>
                <a:srgbClr val="004442"/>
              </a:buClr>
              <a:buSzPts val="4500"/>
              <a:buFont typeface="Times New Roman"/>
              <a:buNone/>
            </a:pPr>
            <a:endParaRPr lang="en-US" sz="2000" b="1" dirty="0">
              <a:solidFill>
                <a:srgbClr val="0A3425"/>
              </a:solidFill>
              <a:latin typeface="Tahoma" panose="020B0604030504040204" pitchFamily="34" charset="0"/>
              <a:ea typeface="Tahoma" panose="020B0604030504040204" pitchFamily="34" charset="0"/>
              <a:cs typeface="Tahoma" panose="020B0604030504040204" pitchFamily="34" charset="0"/>
              <a:sym typeface="Times New Roman"/>
            </a:endParaRPr>
          </a:p>
          <a:p>
            <a:pPr marL="571500" indent="-5715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Osseointegration, the structural and functional connection of living bone and an implant (</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Parithimarkalaignan</a:t>
            </a:r>
            <a:r>
              <a:rPr lang="en-US" sz="3600" dirty="0">
                <a:latin typeface="Tahoma" panose="020B0604030504040204" pitchFamily="34" charset="0"/>
                <a:ea typeface="Tahoma" panose="020B0604030504040204" pitchFamily="34" charset="0"/>
                <a:cs typeface="Tahoma" panose="020B0604030504040204" pitchFamily="34" charset="0"/>
              </a:rPr>
              <a:t>, 2013), of dental implants can increase by using Botox to relax the masticatory muscles relieving the implant and encouraging osseointegration (Srivastava, 2015). </a:t>
            </a:r>
          </a:p>
          <a:p>
            <a:pPr marL="571500" indent="-5715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Forces from hyperactive masticatory muscles can also prevent or impede fracture callus formation after maxillofacial fracture fixation.</a:t>
            </a:r>
          </a:p>
          <a:p>
            <a:pPr marL="571500" indent="-5715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In both conditions muscular relaxation can be achieved with BT injections into the masticatory muscles allowing a more stable environment for implant integration and fracture healing (Nayyar, 2016).</a:t>
            </a:r>
          </a:p>
          <a:p>
            <a:br>
              <a:rPr lang="en-US" sz="4800" dirty="0"/>
            </a:br>
            <a:endParaRPr lang="en-US" sz="4500" b="1" dirty="0">
              <a:solidFill>
                <a:srgbClr val="0A3425"/>
              </a:solidFill>
              <a:latin typeface="Times New Roman"/>
              <a:ea typeface="Times New Roman"/>
              <a:cs typeface="Times New Roman"/>
              <a:sym typeface="Times New Roman"/>
            </a:endParaRPr>
          </a:p>
          <a:p>
            <a:pPr marL="609600" marR="0" lvl="0" indent="-495300" algn="ctr" rtl="0">
              <a:spcBef>
                <a:spcPts val="0"/>
              </a:spcBef>
              <a:spcAft>
                <a:spcPts val="0"/>
              </a:spcAft>
              <a:buClr>
                <a:srgbClr val="004442"/>
              </a:buClr>
              <a:buSzPts val="4500"/>
              <a:buFont typeface="Times New Roman"/>
              <a:buNone/>
            </a:pPr>
            <a:endParaRPr dirty="0">
              <a:solidFill>
                <a:srgbClr val="0A3425"/>
              </a:solidFill>
              <a:latin typeface="Times New Roman"/>
              <a:cs typeface="Times New Roman"/>
            </a:endParaRPr>
          </a:p>
          <a:p>
            <a:pPr marL="609600" indent="-495300">
              <a:lnSpc>
                <a:spcPct val="115000"/>
              </a:lnSpc>
              <a:spcBef>
                <a:spcPts val="240"/>
              </a:spcBef>
              <a:buClr>
                <a:srgbClr val="008080"/>
              </a:buClr>
              <a:buSzPts val="2760"/>
              <a:buFont typeface="Noto Sans Symbols"/>
              <a:buChar char="▶"/>
            </a:pPr>
            <a:endParaRPr sz="4800" dirty="0"/>
          </a:p>
        </p:txBody>
      </p:sp>
      <p:sp>
        <p:nvSpPr>
          <p:cNvPr id="113" name="Google Shape;113;p14"/>
          <p:cNvSpPr/>
          <p:nvPr/>
        </p:nvSpPr>
        <p:spPr>
          <a:xfrm>
            <a:off x="39097011" y="29759185"/>
            <a:ext cx="10283700" cy="5627610"/>
          </a:xfrm>
          <a:prstGeom prst="rect">
            <a:avLst/>
          </a:prstGeom>
          <a:noFill/>
          <a:ln>
            <a:noFill/>
          </a:ln>
        </p:spPr>
        <p:txBody>
          <a:bodyPr spcFirstLastPara="1" wrap="square" lIns="91425" tIns="45700" rIns="91425" bIns="45700" anchor="t" anchorCtr="0">
            <a:noAutofit/>
          </a:bodyPr>
          <a:lstStyle/>
          <a:p>
            <a:pPr marL="457200" marR="0" lvl="0" indent="-457200" algn="ctr" rtl="0">
              <a:spcBef>
                <a:spcPts val="0"/>
              </a:spcBef>
              <a:spcAft>
                <a:spcPts val="0"/>
              </a:spcAft>
              <a:buClr>
                <a:srgbClr val="004442"/>
              </a:buClr>
              <a:buSzPts val="4500"/>
              <a:buFont typeface="Times New Roman"/>
              <a:buNone/>
            </a:pPr>
            <a:endParaRPr lang="en-US" sz="4500" b="1" dirty="0">
              <a:solidFill>
                <a:srgbClr val="004442"/>
              </a:solidFill>
              <a:latin typeface="Times New Roman"/>
              <a:ea typeface="Times New Roman"/>
              <a:cs typeface="Times New Roman"/>
              <a:sym typeface="Times New Roman"/>
            </a:endParaRPr>
          </a:p>
          <a:p>
            <a:pPr marL="457200" marR="0" lvl="0" indent="-457200" algn="ctr" rtl="0">
              <a:spcBef>
                <a:spcPts val="0"/>
              </a:spcBef>
              <a:spcAft>
                <a:spcPts val="0"/>
              </a:spcAft>
              <a:buClr>
                <a:srgbClr val="004442"/>
              </a:buClr>
              <a:buSzPts val="4500"/>
              <a:buFont typeface="Times New Roman"/>
              <a:buNone/>
            </a:pP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rPr>
              <a:t>CONCLUSION</a:t>
            </a:r>
          </a:p>
          <a:p>
            <a:pPr marL="457200" marR="0" lvl="0" indent="-457200" algn="ctr" rtl="0">
              <a:spcBef>
                <a:spcPts val="0"/>
              </a:spcBef>
              <a:spcAft>
                <a:spcPts val="0"/>
              </a:spcAft>
              <a:buClr>
                <a:srgbClr val="004442"/>
              </a:buClr>
              <a:buSzPts val="4500"/>
              <a:buFont typeface="Times New Roman"/>
              <a:buNone/>
            </a:pPr>
            <a:endParaRPr lang="en-US" sz="1000" b="1" dirty="0">
              <a:solidFill>
                <a:schemeClr val="tx1"/>
              </a:solidFill>
              <a:latin typeface="Tahoma" panose="020B0604030504040204" pitchFamily="34" charset="0"/>
              <a:ea typeface="Tahoma" panose="020B0604030504040204" pitchFamily="34" charset="0"/>
              <a:cs typeface="Tahoma" panose="020B0604030504040204" pitchFamily="34" charset="0"/>
              <a:sym typeface="Times New Roman"/>
            </a:endParaRPr>
          </a:p>
          <a:p>
            <a:pPr marL="457200" lvl="0" indent="-457200">
              <a:buClr>
                <a:srgbClr val="004442"/>
              </a:buClr>
              <a:buSzPts val="4500"/>
            </a:pP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		In conclusion, Botox in dentistry offers so many therapeutic actions to patients who struggle with issues that are hard to treat.  Administering the botulinum toxin helps to relax muscles, thus treating multiple disorders and conditions. Although there are some contraindications and adverse effects the positive often outweighs the negative.  The adverse effects are generally transient and resolve within a couple of weeks (Govindaraju, 2015).</a:t>
            </a:r>
            <a:br>
              <a:rPr lang="en-US" sz="3000" dirty="0"/>
            </a:br>
            <a:endParaRPr sz="3000" dirty="0">
              <a:solidFill>
                <a:srgbClr val="0A3425"/>
              </a:solidFill>
              <a:latin typeface="Tahoma" panose="020B0604030504040204" pitchFamily="34" charset="0"/>
              <a:ea typeface="Tahoma" panose="020B0604030504040204" pitchFamily="34" charset="0"/>
              <a:cs typeface="Tahoma" panose="020B0604030504040204" pitchFamily="34" charset="0"/>
            </a:endParaRPr>
          </a:p>
          <a:p>
            <a:pPr marL="457200" marR="0" lvl="0" indent="-304800" algn="l" rtl="0">
              <a:lnSpc>
                <a:spcPct val="115000"/>
              </a:lnSpc>
              <a:spcBef>
                <a:spcPts val="1680"/>
              </a:spcBef>
              <a:spcAft>
                <a:spcPts val="0"/>
              </a:spcAft>
              <a:buClr>
                <a:schemeClr val="dk1"/>
              </a:buClr>
              <a:buSzPts val="2400"/>
              <a:buFont typeface="Noto Sans Symbols"/>
              <a:buNone/>
            </a:pPr>
            <a:endParaRPr sz="2400" dirty="0">
              <a:solidFill>
                <a:schemeClr val="dk1"/>
              </a:solidFill>
              <a:latin typeface="Times New Roman"/>
              <a:ea typeface="Times New Roman"/>
              <a:cs typeface="Times New Roman"/>
              <a:sym typeface="Times New Roman"/>
            </a:endParaRPr>
          </a:p>
        </p:txBody>
      </p:sp>
      <p:sp>
        <p:nvSpPr>
          <p:cNvPr id="114" name="Google Shape;114;p14"/>
          <p:cNvSpPr txBox="1"/>
          <p:nvPr/>
        </p:nvSpPr>
        <p:spPr>
          <a:xfrm>
            <a:off x="46085125" y="9723438"/>
            <a:ext cx="3975100" cy="336550"/>
          </a:xfrm>
          <a:prstGeom prst="rect">
            <a:avLst/>
          </a:prstGeom>
          <a:noFill/>
          <a:ln>
            <a:noFill/>
          </a:ln>
        </p:spPr>
        <p:txBody>
          <a:bodyPr spcFirstLastPara="1" wrap="square" lIns="91375" tIns="45675" rIns="91375" bIns="45675" anchor="t" anchorCtr="0">
            <a:noAutofit/>
          </a:bodyPr>
          <a:lstStyle/>
          <a:p>
            <a:pPr marL="0" marR="0" lvl="0" indent="0" algn="ctr" rtl="0">
              <a:spcBef>
                <a:spcPts val="0"/>
              </a:spcBef>
              <a:spcAft>
                <a:spcPts val="0"/>
              </a:spcAft>
              <a:buClr>
                <a:schemeClr val="dk1"/>
              </a:buClr>
              <a:buSzPts val="1600"/>
              <a:buFont typeface="Times New Roman"/>
              <a:buNone/>
            </a:pPr>
            <a:endParaRPr sz="1600" b="1" dirty="0">
              <a:solidFill>
                <a:schemeClr val="dk1"/>
              </a:solidFill>
              <a:latin typeface="Arial"/>
              <a:ea typeface="Arial"/>
              <a:cs typeface="Arial"/>
              <a:sym typeface="Arial"/>
            </a:endParaRPr>
          </a:p>
        </p:txBody>
      </p:sp>
      <p:sp>
        <p:nvSpPr>
          <p:cNvPr id="115" name="Google Shape;115;p14"/>
          <p:cNvSpPr txBox="1"/>
          <p:nvPr/>
        </p:nvSpPr>
        <p:spPr>
          <a:xfrm>
            <a:off x="38947230" y="7786132"/>
            <a:ext cx="10283825" cy="777875"/>
          </a:xfrm>
          <a:prstGeom prst="rect">
            <a:avLst/>
          </a:prstGeom>
          <a:noFill/>
          <a:ln>
            <a:noFill/>
          </a:ln>
        </p:spPr>
        <p:txBody>
          <a:bodyPr spcFirstLastPara="1" wrap="square" lIns="91425" tIns="45700" rIns="91425" bIns="45700" anchor="t" anchorCtr="0">
            <a:noAutofit/>
          </a:bodyPr>
          <a:lstStyle/>
          <a:p>
            <a:pPr marL="1027113" marR="0" lvl="0" indent="-1027113" algn="ctr" rtl="0">
              <a:spcBef>
                <a:spcPts val="0"/>
              </a:spcBef>
              <a:spcAft>
                <a:spcPts val="0"/>
              </a:spcAft>
              <a:buClr>
                <a:srgbClr val="004442"/>
              </a:buClr>
              <a:buSzPts val="4500"/>
              <a:buFont typeface="Times New Roman"/>
              <a:buNone/>
            </a:pPr>
            <a:r>
              <a:rPr lang="en-US" sz="4800" b="1" dirty="0">
                <a:latin typeface="Tahoma" panose="020B0604030504040204" pitchFamily="34" charset="0"/>
                <a:ea typeface="Tahoma" panose="020B0604030504040204" pitchFamily="34" charset="0"/>
                <a:cs typeface="Tahoma" panose="020B0604030504040204" pitchFamily="34" charset="0"/>
                <a:sym typeface="Times New Roman"/>
              </a:rPr>
              <a:t>BRUXISM</a:t>
            </a:r>
          </a:p>
          <a:p>
            <a:r>
              <a:rPr lang="en-US" dirty="0"/>
              <a:t>-</a:t>
            </a:r>
          </a:p>
          <a:p>
            <a:pPr marL="571500" indent="-571500">
              <a:buFont typeface="Arial" panose="020B0604020202020204" pitchFamily="34" charset="0"/>
              <a:buChar char="•"/>
            </a:pPr>
            <a:r>
              <a:rPr lang="en-US" sz="4000" dirty="0">
                <a:latin typeface="Tahoma" panose="020B0604030504040204" pitchFamily="34" charset="0"/>
                <a:ea typeface="Tahoma" panose="020B0604030504040204" pitchFamily="34" charset="0"/>
                <a:cs typeface="Tahoma" panose="020B0604030504040204" pitchFamily="34" charset="0"/>
              </a:rPr>
              <a:t>Bruxism is a condition in which you grind, gnash or clench your teeth. (Bruxism).  </a:t>
            </a:r>
          </a:p>
          <a:p>
            <a:pPr marL="571500" indent="-571500">
              <a:buFont typeface="Arial" panose="020B0604020202020204" pitchFamily="34" charset="0"/>
              <a:buChar char="•"/>
            </a:pPr>
            <a:r>
              <a:rPr lang="en-US" sz="4000" dirty="0">
                <a:latin typeface="Tahoma" panose="020B0604030504040204" pitchFamily="34" charset="0"/>
                <a:ea typeface="Tahoma" panose="020B0604030504040204" pitchFamily="34" charset="0"/>
                <a:cs typeface="Tahoma" panose="020B0604030504040204" pitchFamily="34" charset="0"/>
              </a:rPr>
              <a:t>Sign and symptoms include “tooth wear, periodontal disease, headaches, TMJ disorders”(Govindaraju, 2015).  </a:t>
            </a:r>
          </a:p>
          <a:p>
            <a:pPr marL="571500" indent="-571500">
              <a:buFont typeface="Arial" panose="020B0604020202020204" pitchFamily="34" charset="0"/>
              <a:buChar char="•"/>
            </a:pPr>
            <a:r>
              <a:rPr lang="en-US" sz="4000" dirty="0">
                <a:latin typeface="Tahoma" panose="020B0604030504040204" pitchFamily="34" charset="0"/>
                <a:ea typeface="Tahoma" panose="020B0604030504040204" pitchFamily="34" charset="0"/>
                <a:cs typeface="Tahoma" panose="020B0604030504040204" pitchFamily="34" charset="0"/>
              </a:rPr>
              <a:t>Some effects of bruxism are a severe rate of attrition, wear facets, hypertrophy of masticatory muscles, cheek biting, tooth mobility and pulpal sensitivity (Ibsen, 2018). </a:t>
            </a:r>
          </a:p>
          <a:p>
            <a:pPr marL="571500" indent="-571500">
              <a:buFont typeface="Arial" panose="020B0604020202020204" pitchFamily="34" charset="0"/>
              <a:buChar char="•"/>
            </a:pPr>
            <a:r>
              <a:rPr lang="en-US" sz="4000" dirty="0">
                <a:latin typeface="Tahoma" panose="020B0604030504040204" pitchFamily="34" charset="0"/>
                <a:ea typeface="Tahoma" panose="020B0604030504040204" pitchFamily="34" charset="0"/>
                <a:cs typeface="Tahoma" panose="020B0604030504040204" pitchFamily="34" charset="0"/>
              </a:rPr>
              <a:t>Treatment includes “BT injection to the masseter muscles”(Govindaraju, 2015).</a:t>
            </a:r>
            <a:br>
              <a:rPr lang="en-US" sz="4000" dirty="0"/>
            </a:br>
            <a:endParaRPr sz="4000" b="1" dirty="0">
              <a:latin typeface="Times New Roman"/>
              <a:ea typeface="Times New Roman"/>
              <a:cs typeface="Times New Roman"/>
              <a:sym typeface="Times New Roman"/>
            </a:endParaRPr>
          </a:p>
        </p:txBody>
      </p:sp>
      <p:sp>
        <p:nvSpPr>
          <p:cNvPr id="117" name="Google Shape;117;p14"/>
          <p:cNvSpPr txBox="1"/>
          <p:nvPr/>
        </p:nvSpPr>
        <p:spPr>
          <a:xfrm>
            <a:off x="4495800" y="2743200"/>
            <a:ext cx="3848100" cy="19558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Clr>
                <a:srgbClr val="000000"/>
              </a:buClr>
              <a:buSzPts val="1000"/>
              <a:buFont typeface="Times New Roman"/>
              <a:buNone/>
            </a:pPr>
            <a:r>
              <a:rPr lang="en-US" sz="1000" dirty="0">
                <a:solidFill>
                  <a:srgbClr val="000000"/>
                </a:solidFill>
                <a:latin typeface="Times New Roman"/>
                <a:ea typeface="Times New Roman"/>
                <a:cs typeface="Times New Roman"/>
                <a:sym typeface="Times New Roman"/>
              </a:rPr>
              <a:t>￼</a:t>
            </a:r>
            <a:endParaRPr sz="8600" dirty="0">
              <a:solidFill>
                <a:schemeClr val="dk1"/>
              </a:solidFill>
              <a:latin typeface="Arial"/>
              <a:ea typeface="Arial"/>
              <a:cs typeface="Arial"/>
              <a:sym typeface="Arial"/>
            </a:endParaRPr>
          </a:p>
        </p:txBody>
      </p:sp>
      <p:sp>
        <p:nvSpPr>
          <p:cNvPr id="118" name="Google Shape;118;p14"/>
          <p:cNvSpPr txBox="1"/>
          <p:nvPr/>
        </p:nvSpPr>
        <p:spPr>
          <a:xfrm>
            <a:off x="27432000" y="26890663"/>
            <a:ext cx="10283825" cy="26495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Times New Roman"/>
              <a:buNone/>
            </a:pPr>
            <a:endParaRPr sz="2400" b="1"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3200"/>
              <a:buFont typeface="Times New Roman"/>
              <a:buNone/>
            </a:pPr>
            <a:endParaRPr sz="3200" b="1" dirty="0">
              <a:solidFill>
                <a:schemeClr val="dk1"/>
              </a:solidFill>
              <a:latin typeface="Arial"/>
              <a:ea typeface="Arial"/>
              <a:cs typeface="Arial"/>
              <a:sym typeface="Arial"/>
            </a:endParaRPr>
          </a:p>
        </p:txBody>
      </p:sp>
      <p:sp>
        <p:nvSpPr>
          <p:cNvPr id="119" name="Google Shape;119;p14"/>
          <p:cNvSpPr txBox="1"/>
          <p:nvPr/>
        </p:nvSpPr>
        <p:spPr>
          <a:xfrm>
            <a:off x="38938199" y="15142838"/>
            <a:ext cx="10283700" cy="7502400"/>
          </a:xfrm>
          <a:prstGeom prst="rect">
            <a:avLst/>
          </a:prstGeom>
          <a:noFill/>
          <a:ln>
            <a:noFill/>
          </a:ln>
        </p:spPr>
        <p:txBody>
          <a:bodyPr spcFirstLastPara="1" wrap="square" lIns="91425" tIns="45700" rIns="91425" bIns="45700" anchor="t" anchorCtr="0">
            <a:noAutofit/>
          </a:bodyPr>
          <a:lstStyle/>
          <a:p>
            <a:pPr marL="914400" marR="0" lvl="0" indent="0" algn="l" rtl="0">
              <a:lnSpc>
                <a:spcPct val="115000"/>
              </a:lnSpc>
              <a:spcBef>
                <a:spcPts val="480"/>
              </a:spcBef>
              <a:spcAft>
                <a:spcPts val="0"/>
              </a:spcAft>
              <a:buNone/>
            </a:pPr>
            <a:r>
              <a:rPr lang="en-US" dirty="0"/>
              <a:t>-</a:t>
            </a:r>
            <a:endParaRPr dirty="0"/>
          </a:p>
        </p:txBody>
      </p:sp>
      <p:pic>
        <p:nvPicPr>
          <p:cNvPr id="120" name="Google Shape;120;p14"/>
          <p:cNvPicPr preferRelativeResize="0"/>
          <p:nvPr/>
        </p:nvPicPr>
        <p:blipFill>
          <a:blip r:embed="rId3">
            <a:alphaModFix/>
          </a:blip>
          <a:stretch>
            <a:fillRect/>
          </a:stretch>
        </p:blipFill>
        <p:spPr>
          <a:xfrm>
            <a:off x="1257300" y="2951000"/>
            <a:ext cx="11380725" cy="1630050"/>
          </a:xfrm>
          <a:prstGeom prst="rect">
            <a:avLst/>
          </a:prstGeom>
          <a:noFill/>
          <a:ln>
            <a:noFill/>
          </a:ln>
        </p:spPr>
      </p:pic>
      <p:sp>
        <p:nvSpPr>
          <p:cNvPr id="121" name="Google Shape;121;p14"/>
          <p:cNvSpPr txBox="1"/>
          <p:nvPr/>
        </p:nvSpPr>
        <p:spPr>
          <a:xfrm>
            <a:off x="-12249925" y="-13719707"/>
            <a:ext cx="5306100" cy="510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2" name="Google Shape;122;p14"/>
          <p:cNvPicPr preferRelativeResize="0"/>
          <p:nvPr/>
        </p:nvPicPr>
        <p:blipFill>
          <a:blip r:embed="rId4">
            <a:alphaModFix/>
          </a:blip>
          <a:stretch>
            <a:fillRect/>
          </a:stretch>
        </p:blipFill>
        <p:spPr>
          <a:xfrm>
            <a:off x="1984500" y="22559255"/>
            <a:ext cx="9239921" cy="5600700"/>
          </a:xfrm>
          <a:prstGeom prst="rect">
            <a:avLst/>
          </a:prstGeom>
          <a:noFill/>
          <a:ln>
            <a:noFill/>
          </a:ln>
        </p:spPr>
      </p:pic>
      <p:sp>
        <p:nvSpPr>
          <p:cNvPr id="123" name="Google Shape;123;p14"/>
          <p:cNvSpPr txBox="1"/>
          <p:nvPr/>
        </p:nvSpPr>
        <p:spPr>
          <a:xfrm>
            <a:off x="38414325" y="14478769"/>
            <a:ext cx="10287000" cy="100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sz="4500" b="1" dirty="0">
              <a:latin typeface="Times New Roman"/>
              <a:ea typeface="Times New Roman"/>
              <a:cs typeface="Times New Roman"/>
              <a:sym typeface="Times New Roman"/>
            </a:endParaRPr>
          </a:p>
          <a:p>
            <a:pPr marL="0" lvl="0" indent="0" algn="ctr" rtl="0">
              <a:spcBef>
                <a:spcPts val="0"/>
              </a:spcBef>
              <a:spcAft>
                <a:spcPts val="0"/>
              </a:spcAft>
              <a:buNone/>
            </a:pPr>
            <a:endParaRPr lang="en-US" sz="4500" b="1" dirty="0">
              <a:latin typeface="Times New Roman"/>
              <a:ea typeface="Times New Roman"/>
              <a:cs typeface="Times New Roman"/>
              <a:sym typeface="Times New Roman"/>
            </a:endParaRPr>
          </a:p>
          <a:p>
            <a:pPr marL="0" lvl="0" indent="0" algn="ctr" rtl="0">
              <a:spcBef>
                <a:spcPts val="0"/>
              </a:spcBef>
              <a:spcAft>
                <a:spcPts val="0"/>
              </a:spcAft>
              <a:buNone/>
            </a:pPr>
            <a:endParaRPr lang="en-US" sz="4500" b="1" dirty="0">
              <a:latin typeface="Times New Roman"/>
              <a:ea typeface="Times New Roman"/>
              <a:cs typeface="Times New Roman"/>
              <a:sym typeface="Times New Roman"/>
            </a:endParaRPr>
          </a:p>
          <a:p>
            <a:pPr marL="0" lvl="0" indent="0" algn="ctr" rtl="0">
              <a:spcBef>
                <a:spcPts val="0"/>
              </a:spcBef>
              <a:spcAft>
                <a:spcPts val="0"/>
              </a:spcAft>
              <a:buNone/>
            </a:pPr>
            <a:endParaRPr lang="en-US" sz="4500" b="1" dirty="0">
              <a:latin typeface="Times New Roman"/>
              <a:ea typeface="Times New Roman"/>
              <a:cs typeface="Times New Roman"/>
              <a:sym typeface="Times New Roman"/>
            </a:endParaRPr>
          </a:p>
          <a:p>
            <a:pPr marL="0" lvl="0" indent="0" algn="ctr" rtl="0">
              <a:spcBef>
                <a:spcPts val="0"/>
              </a:spcBef>
              <a:spcAft>
                <a:spcPts val="0"/>
              </a:spcAft>
              <a:buNone/>
            </a:pPr>
            <a:endParaRPr lang="en-US" sz="4500" b="1" dirty="0">
              <a:latin typeface="Times New Roman"/>
              <a:ea typeface="Times New Roman"/>
              <a:cs typeface="Times New Roman"/>
              <a:sym typeface="Times New Roman"/>
            </a:endParaRPr>
          </a:p>
          <a:p>
            <a:pPr marL="0" lvl="0" indent="0" algn="ctr" rtl="0">
              <a:spcBef>
                <a:spcPts val="0"/>
              </a:spcBef>
              <a:spcAft>
                <a:spcPts val="0"/>
              </a:spcAft>
              <a:buNone/>
            </a:pPr>
            <a:endParaRPr lang="en-US" sz="4500" b="1" dirty="0">
              <a:latin typeface="Times New Roman"/>
              <a:ea typeface="Times New Roman"/>
              <a:cs typeface="Times New Roman"/>
              <a:sym typeface="Times New Roman"/>
            </a:endParaRPr>
          </a:p>
          <a:p>
            <a:pPr marL="0" lvl="0" indent="0" algn="ctr" rtl="0">
              <a:spcBef>
                <a:spcPts val="0"/>
              </a:spcBef>
              <a:spcAft>
                <a:spcPts val="0"/>
              </a:spcAft>
              <a:buNone/>
            </a:pPr>
            <a:endParaRPr lang="en-US" sz="4500" b="1" dirty="0">
              <a:latin typeface="Times New Roman"/>
              <a:ea typeface="Times New Roman"/>
              <a:cs typeface="Times New Roman"/>
              <a:sym typeface="Times New Roman"/>
            </a:endParaRPr>
          </a:p>
          <a:p>
            <a:pPr marL="0" lvl="0" indent="0" algn="ctr" rtl="0">
              <a:spcBef>
                <a:spcPts val="0"/>
              </a:spcBef>
              <a:spcAft>
                <a:spcPts val="0"/>
              </a:spcAft>
              <a:buNone/>
            </a:pPr>
            <a:endParaRPr lang="en-US" sz="4500" b="1" dirty="0">
              <a:latin typeface="Times New Roman"/>
              <a:ea typeface="Times New Roman"/>
              <a:cs typeface="Times New Roman"/>
              <a:sym typeface="Times New Roman"/>
            </a:endParaRPr>
          </a:p>
          <a:p>
            <a:pPr marL="0" lvl="0" indent="0" algn="ctr" rtl="0">
              <a:spcBef>
                <a:spcPts val="0"/>
              </a:spcBef>
              <a:spcAft>
                <a:spcPts val="0"/>
              </a:spcAft>
              <a:buNone/>
            </a:pPr>
            <a:endParaRPr lang="en-US" sz="4500" b="1" dirty="0">
              <a:latin typeface="Times New Roman"/>
              <a:ea typeface="Times New Roman"/>
              <a:cs typeface="Times New Roman"/>
              <a:sym typeface="Times New Roman"/>
            </a:endParaRPr>
          </a:p>
          <a:p>
            <a:pPr marL="0" lvl="0" indent="0" algn="ctr" rtl="0">
              <a:spcBef>
                <a:spcPts val="0"/>
              </a:spcBef>
              <a:spcAft>
                <a:spcPts val="0"/>
              </a:spcAft>
              <a:buNone/>
            </a:pPr>
            <a:endParaRPr lang="en-US" sz="4500" b="1" dirty="0">
              <a:latin typeface="Tahoma" panose="020B0604030504040204" pitchFamily="34" charset="0"/>
              <a:ea typeface="Tahoma" panose="020B0604030504040204" pitchFamily="34" charset="0"/>
              <a:cs typeface="Tahoma" panose="020B0604030504040204" pitchFamily="34" charset="0"/>
              <a:sym typeface="Times New Roman"/>
            </a:endParaRPr>
          </a:p>
        </p:txBody>
      </p:sp>
      <p:sp>
        <p:nvSpPr>
          <p:cNvPr id="124" name="Google Shape;124;p14"/>
          <p:cNvSpPr txBox="1"/>
          <p:nvPr/>
        </p:nvSpPr>
        <p:spPr>
          <a:xfrm>
            <a:off x="14568172" y="21773349"/>
            <a:ext cx="9906028" cy="3879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latin typeface="+mj-lt"/>
                <a:ea typeface="Times New Roman"/>
                <a:cs typeface="Times New Roman"/>
                <a:sym typeface="Times New Roman"/>
              </a:rPr>
              <a:t>TEMPOROMANDIUBLAR DISORDER</a:t>
            </a:r>
          </a:p>
          <a:p>
            <a:pPr marL="0" lvl="0" indent="0" algn="ctr" rtl="0">
              <a:spcBef>
                <a:spcPts val="0"/>
              </a:spcBef>
              <a:spcAft>
                <a:spcPts val="0"/>
              </a:spcAft>
              <a:buNone/>
            </a:pPr>
            <a:endParaRPr lang="en-US" sz="1000" b="1" dirty="0">
              <a:latin typeface="+mj-lt"/>
              <a:ea typeface="Times New Roman"/>
              <a:cs typeface="Times New Roman"/>
              <a:sym typeface="Times New Roman"/>
            </a:endParaRPr>
          </a:p>
          <a:p>
            <a:pPr marL="571500" indent="-571500">
              <a:buFont typeface="Arial" panose="020B0604020202020204" pitchFamily="34" charset="0"/>
              <a:buChar char="•"/>
            </a:pPr>
            <a:r>
              <a:rPr lang="en-US" sz="4400" dirty="0">
                <a:latin typeface="Tahoma" panose="020B0604030504040204" pitchFamily="34" charset="0"/>
                <a:ea typeface="Tahoma" panose="020B0604030504040204" pitchFamily="34" charset="0"/>
                <a:cs typeface="Tahoma" panose="020B0604030504040204" pitchFamily="34" charset="0"/>
              </a:rPr>
              <a:t>Temporomandibular joint disorders, or TMD, can be defined by “a number of diseases affecting masticatory function, which may include true pathology of the temporomandibular joint as well as masticatory muscle dysfunction” (Naayar, 2014). </a:t>
            </a:r>
          </a:p>
          <a:p>
            <a:pPr marL="571500" indent="-571500">
              <a:buFont typeface="Arial" panose="020B0604020202020204" pitchFamily="34" charset="0"/>
              <a:buChar char="•"/>
            </a:pPr>
            <a:r>
              <a:rPr lang="en-US" sz="4400" dirty="0">
                <a:latin typeface="Tahoma" panose="020B0604030504040204" pitchFamily="34" charset="0"/>
                <a:ea typeface="Tahoma" panose="020B0604030504040204" pitchFamily="34" charset="0"/>
                <a:cs typeface="Tahoma" panose="020B0604030504040204" pitchFamily="34" charset="0"/>
              </a:rPr>
              <a:t>Patients with temporomandibular joint disorder often experience a “clicking, popping, grinding, and discomfort upon opening, closing or mastication” (Wilkins, 2017).</a:t>
            </a:r>
          </a:p>
          <a:p>
            <a:pPr marL="571500" indent="-571500">
              <a:buFont typeface="Arial" panose="020B0604020202020204" pitchFamily="34" charset="0"/>
              <a:buChar char="•"/>
            </a:pPr>
            <a:r>
              <a:rPr lang="en-US" sz="4400" dirty="0">
                <a:latin typeface="Tahoma" panose="020B0604030504040204" pitchFamily="34" charset="0"/>
                <a:ea typeface="Tahoma" panose="020B0604030504040204" pitchFamily="34" charset="0"/>
                <a:cs typeface="Tahoma" panose="020B0604030504040204" pitchFamily="34" charset="0"/>
              </a:rPr>
              <a:t>The administration of Botox into temporalis and masseter muscles has shown to improve ability of the mouth opening and reduce pain (Srivastava, 2015).</a:t>
            </a:r>
            <a:br>
              <a:rPr lang="en-US" sz="4800" dirty="0"/>
            </a:br>
            <a:endParaRPr sz="4500" b="1" dirty="0">
              <a:latin typeface="Times New Roman"/>
              <a:ea typeface="Times New Roman"/>
              <a:cs typeface="Times New Roman"/>
              <a:sym typeface="Times New Roman"/>
            </a:endParaRPr>
          </a:p>
        </p:txBody>
      </p:sp>
      <p:pic>
        <p:nvPicPr>
          <p:cNvPr id="125" name="Google Shape;125;p14"/>
          <p:cNvPicPr preferRelativeResize="0"/>
          <p:nvPr/>
        </p:nvPicPr>
        <p:blipFill>
          <a:blip r:embed="rId5">
            <a:alphaModFix/>
          </a:blip>
          <a:stretch>
            <a:fillRect/>
          </a:stretch>
        </p:blipFill>
        <p:spPr>
          <a:xfrm>
            <a:off x="15079325" y="15895720"/>
            <a:ext cx="7475875" cy="4944982"/>
          </a:xfrm>
          <a:prstGeom prst="rect">
            <a:avLst/>
          </a:prstGeom>
          <a:noFill/>
          <a:ln>
            <a:noFill/>
          </a:ln>
        </p:spPr>
      </p:pic>
      <p:pic>
        <p:nvPicPr>
          <p:cNvPr id="127" name="Google Shape;127;p14"/>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28740888" y="30318088"/>
            <a:ext cx="6910383" cy="4606922"/>
          </a:xfrm>
          <a:prstGeom prst="rect">
            <a:avLst/>
          </a:prstGeom>
          <a:noFill/>
          <a:ln>
            <a:noFill/>
          </a:ln>
        </p:spPr>
      </p:pic>
      <p:pic>
        <p:nvPicPr>
          <p:cNvPr id="128" name="Google Shape;128;p14"/>
          <p:cNvPicPr preferRelativeResize="0"/>
          <p:nvPr/>
        </p:nvPicPr>
        <p:blipFill>
          <a:blip r:embed="rId7">
            <a:alphaModFix/>
          </a:blip>
          <a:stretch>
            <a:fillRect/>
          </a:stretch>
        </p:blipFill>
        <p:spPr>
          <a:xfrm>
            <a:off x="29256037" y="16240119"/>
            <a:ext cx="6286499" cy="3536156"/>
          </a:xfrm>
          <a:prstGeom prst="rect">
            <a:avLst/>
          </a:prstGeom>
          <a:noFill/>
          <a:ln>
            <a:noFill/>
          </a:ln>
        </p:spPr>
      </p:pic>
      <p:sp>
        <p:nvSpPr>
          <p:cNvPr id="2" name="TextBox 1"/>
          <p:cNvSpPr txBox="1"/>
          <p:nvPr/>
        </p:nvSpPr>
        <p:spPr>
          <a:xfrm>
            <a:off x="29159200" y="19761200"/>
            <a:ext cx="6908800" cy="707886"/>
          </a:xfrm>
          <a:prstGeom prst="rect">
            <a:avLst/>
          </a:prstGeom>
          <a:noFill/>
        </p:spPr>
        <p:txBody>
          <a:bodyPr wrap="square" rtlCol="0">
            <a:spAutoFit/>
          </a:bodyPr>
          <a:lstStyle/>
          <a:p>
            <a:r>
              <a:rPr lang="en-US" sz="2000" dirty="0"/>
              <a:t>http://www.ildentistamoderno.com/implantologia-informazioni-paziente/</a:t>
            </a:r>
          </a:p>
        </p:txBody>
      </p:sp>
      <p:sp>
        <p:nvSpPr>
          <p:cNvPr id="3" name="TextBox 2"/>
          <p:cNvSpPr txBox="1"/>
          <p:nvPr/>
        </p:nvSpPr>
        <p:spPr>
          <a:xfrm>
            <a:off x="41087738" y="20654668"/>
            <a:ext cx="5984622" cy="707886"/>
          </a:xfrm>
          <a:prstGeom prst="rect">
            <a:avLst/>
          </a:prstGeom>
          <a:noFill/>
        </p:spPr>
        <p:txBody>
          <a:bodyPr wrap="square" rtlCol="0">
            <a:spAutoFit/>
          </a:bodyPr>
          <a:lstStyle/>
          <a:p>
            <a:r>
              <a:rPr lang="en-US" sz="2000" dirty="0"/>
              <a:t>http://www.defactodentists.com/blog/wp-content/uploads/2016/07/Bruxism-image.jpg</a:t>
            </a:r>
          </a:p>
        </p:txBody>
      </p:sp>
      <p:sp>
        <p:nvSpPr>
          <p:cNvPr id="4" name="TextBox 3"/>
          <p:cNvSpPr txBox="1"/>
          <p:nvPr/>
        </p:nvSpPr>
        <p:spPr>
          <a:xfrm>
            <a:off x="28956000" y="35052000"/>
            <a:ext cx="7213600" cy="400110"/>
          </a:xfrm>
          <a:prstGeom prst="rect">
            <a:avLst/>
          </a:prstGeom>
          <a:noFill/>
        </p:spPr>
        <p:txBody>
          <a:bodyPr wrap="square" rtlCol="0">
            <a:spAutoFit/>
          </a:bodyPr>
          <a:lstStyle/>
          <a:p>
            <a:r>
              <a:rPr lang="en-US" sz="2000" dirty="0"/>
              <a:t>https://clinicalmastery.com/treating-black-triangles/</a:t>
            </a:r>
          </a:p>
        </p:txBody>
      </p:sp>
      <p:sp>
        <p:nvSpPr>
          <p:cNvPr id="6" name="TextBox 5"/>
          <p:cNvSpPr txBox="1"/>
          <p:nvPr/>
        </p:nvSpPr>
        <p:spPr>
          <a:xfrm>
            <a:off x="2754312" y="28217105"/>
            <a:ext cx="8280400" cy="1015663"/>
          </a:xfrm>
          <a:prstGeom prst="rect">
            <a:avLst/>
          </a:prstGeom>
          <a:noFill/>
        </p:spPr>
        <p:txBody>
          <a:bodyPr wrap="square" rtlCol="0">
            <a:spAutoFit/>
          </a:bodyPr>
          <a:lstStyle/>
          <a:p>
            <a:r>
              <a:rPr lang="en-US" sz="2000" dirty="0"/>
              <a:t>https://www.thelancet.com/journals/lancet/article/PIIS0140-6736(10)60323-6/fulltext?version=printerFriendly&amp;code=lancet-site</a:t>
            </a:r>
          </a:p>
        </p:txBody>
      </p:sp>
      <p:sp>
        <p:nvSpPr>
          <p:cNvPr id="5" name="TextBox 4">
            <a:extLst>
              <a:ext uri="{FF2B5EF4-FFF2-40B4-BE49-F238E27FC236}">
                <a16:creationId xmlns:a16="http://schemas.microsoft.com/office/drawing/2014/main" id="{205736FD-EF0F-47BD-A2F3-32F766AF3624}"/>
              </a:ext>
            </a:extLst>
          </p:cNvPr>
          <p:cNvSpPr txBox="1"/>
          <p:nvPr/>
        </p:nvSpPr>
        <p:spPr>
          <a:xfrm>
            <a:off x="17859195" y="20740688"/>
            <a:ext cx="3576292" cy="523220"/>
          </a:xfrm>
          <a:prstGeom prst="rect">
            <a:avLst/>
          </a:prstGeom>
          <a:noFill/>
        </p:spPr>
        <p:txBody>
          <a:bodyPr wrap="square" rtlCol="0">
            <a:spAutoFit/>
          </a:bodyPr>
          <a:lstStyle/>
          <a:p>
            <a:r>
              <a:rPr lang="en-US" dirty="0"/>
              <a:t>http://huttohippofamilydental.com/wp-content/uploads/2016/07/tmj.jpg</a:t>
            </a:r>
          </a:p>
        </p:txBody>
      </p:sp>
      <p:sp>
        <p:nvSpPr>
          <p:cNvPr id="7" name="TextBox 6">
            <a:extLst>
              <a:ext uri="{FF2B5EF4-FFF2-40B4-BE49-F238E27FC236}">
                <a16:creationId xmlns:a16="http://schemas.microsoft.com/office/drawing/2014/main" id="{07551C41-53E6-4FB6-8052-C5BE6F43D2BF}"/>
              </a:ext>
            </a:extLst>
          </p:cNvPr>
          <p:cNvSpPr txBox="1"/>
          <p:nvPr/>
        </p:nvSpPr>
        <p:spPr>
          <a:xfrm>
            <a:off x="27106949" y="20804190"/>
            <a:ext cx="10219746" cy="10418237"/>
          </a:xfrm>
          <a:prstGeom prst="rect">
            <a:avLst/>
          </a:prstGeom>
          <a:noFill/>
        </p:spPr>
        <p:txBody>
          <a:bodyPr wrap="square" rtlCol="0">
            <a:sp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BLACK TRIANGLES</a:t>
            </a:r>
          </a:p>
          <a:p>
            <a:pPr algn="ctr"/>
            <a:endParaRPr lang="en-US" sz="1000" b="1"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r>
              <a:rPr lang="en-US" sz="3700" dirty="0">
                <a:latin typeface="Tahoma" panose="020B0604030504040204" pitchFamily="34" charset="0"/>
                <a:ea typeface="Tahoma" panose="020B0604030504040204" pitchFamily="34" charset="0"/>
                <a:cs typeface="Tahoma" panose="020B0604030504040204" pitchFamily="34" charset="0"/>
              </a:rPr>
              <a:t>Black triangles are spaces in between the teeth with missing gingiva. Normally the gingiva comes to a point forming triangles in between the teeth. </a:t>
            </a:r>
          </a:p>
          <a:p>
            <a:pPr marL="571500" indent="-571500">
              <a:buFont typeface="Arial" panose="020B0604020202020204" pitchFamily="34" charset="0"/>
              <a:buChar char="•"/>
            </a:pPr>
            <a:r>
              <a:rPr lang="en-US" sz="3700" dirty="0">
                <a:latin typeface="Tahoma" panose="020B0604030504040204" pitchFamily="34" charset="0"/>
                <a:ea typeface="Tahoma" panose="020B0604030504040204" pitchFamily="34" charset="0"/>
                <a:cs typeface="Tahoma" panose="020B0604030504040204" pitchFamily="34" charset="0"/>
              </a:rPr>
              <a:t>The loss of papilla can lead to cosmetic deformities, phonetic, and lateral food impaction. Often the loss of papilla is a consequence of periodontal disease because of gingival inflammation, attachment loss and interproximal bone height resorption (Nayak, 2013).  </a:t>
            </a:r>
          </a:p>
          <a:p>
            <a:pPr marL="571500" indent="-571500">
              <a:buFont typeface="Arial" panose="020B0604020202020204" pitchFamily="34" charset="0"/>
              <a:buChar char="•"/>
            </a:pPr>
            <a:r>
              <a:rPr lang="en-US" sz="3700" dirty="0">
                <a:latin typeface="Tahoma" panose="020B0604030504040204" pitchFamily="34" charset="0"/>
                <a:ea typeface="Tahoma" panose="020B0604030504040204" pitchFamily="34" charset="0"/>
                <a:cs typeface="Tahoma" panose="020B0604030504040204" pitchFamily="34" charset="0"/>
              </a:rPr>
              <a:t>“Injecting BT into theses areas it literally plumps up papilla and is a minimally invasive way to create proper and more pleasing gingival contours”(Govindaraju, 2015).</a:t>
            </a: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b="1" dirty="0">
              <a:latin typeface="Tahoma" panose="020B0604030504040204" pitchFamily="34" charset="0"/>
              <a:ea typeface="Tahoma" panose="020B0604030504040204" pitchFamily="34" charset="0"/>
              <a:cs typeface="Tahoma" panose="020B0604030504040204" pitchFamily="34" charset="0"/>
            </a:endParaRPr>
          </a:p>
        </p:txBody>
      </p:sp>
      <p:pic>
        <p:nvPicPr>
          <p:cNvPr id="34" name="Picture 33">
            <a:extLst>
              <a:ext uri="{FF2B5EF4-FFF2-40B4-BE49-F238E27FC236}">
                <a16:creationId xmlns:a16="http://schemas.microsoft.com/office/drawing/2014/main" id="{5129E531-CBC8-412D-9E17-53D62AC98E5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714867" y="16170300"/>
            <a:ext cx="6730365" cy="4474977"/>
          </a:xfrm>
          <a:prstGeom prst="rect">
            <a:avLst/>
          </a:prstGeom>
        </p:spPr>
      </p:pic>
      <p:sp>
        <p:nvSpPr>
          <p:cNvPr id="8" name="TextBox 7">
            <a:extLst>
              <a:ext uri="{FF2B5EF4-FFF2-40B4-BE49-F238E27FC236}">
                <a16:creationId xmlns:a16="http://schemas.microsoft.com/office/drawing/2014/main" id="{1E60DD50-680A-4692-9841-7393FA275219}"/>
              </a:ext>
            </a:extLst>
          </p:cNvPr>
          <p:cNvSpPr txBox="1"/>
          <p:nvPr/>
        </p:nvSpPr>
        <p:spPr>
          <a:xfrm>
            <a:off x="38947230" y="21838844"/>
            <a:ext cx="10579100" cy="8617744"/>
          </a:xfrm>
          <a:prstGeom prst="rect">
            <a:avLst/>
          </a:prstGeom>
          <a:noFill/>
        </p:spPr>
        <p:txBody>
          <a:bodyPr wrap="square" rtlCol="0">
            <a:spAutoFit/>
          </a:bodyPr>
          <a:lstStyle/>
          <a:p>
            <a:pPr lvl="0" algn="ctr"/>
            <a:r>
              <a:rPr lang="en-US" sz="4800" b="1" dirty="0">
                <a:latin typeface="Tahoma" panose="020B0604030504040204" pitchFamily="34" charset="0"/>
                <a:ea typeface="Tahoma" panose="020B0604030504040204" pitchFamily="34" charset="0"/>
                <a:cs typeface="Tahoma" panose="020B0604030504040204" pitchFamily="34" charset="0"/>
                <a:sym typeface="Times New Roman"/>
              </a:rPr>
              <a:t>LIMITATIONS AND CONTRAINDICATIONS</a:t>
            </a:r>
          </a:p>
          <a:p>
            <a:pPr lvl="0" algn="ctr"/>
            <a:endParaRPr lang="en-US" sz="1000" b="1" dirty="0">
              <a:latin typeface="Tahoma" panose="020B0604030504040204" pitchFamily="34" charset="0"/>
              <a:ea typeface="Tahoma" panose="020B0604030504040204" pitchFamily="34" charset="0"/>
              <a:cs typeface="Tahoma" panose="020B0604030504040204" pitchFamily="34" charset="0"/>
              <a:sym typeface="Times New Roman"/>
            </a:endParaRPr>
          </a:p>
          <a:p>
            <a:pPr marL="571500" lvl="3" indent="-571500">
              <a:buFont typeface="Arial" panose="020B0604020202020204" pitchFamily="34" charset="0"/>
              <a:buChar char="•"/>
            </a:pPr>
            <a:r>
              <a:rPr lang="en-US" sz="4000" dirty="0">
                <a:latin typeface="Tahoma" panose="020B0604030504040204" pitchFamily="34" charset="0"/>
                <a:ea typeface="Tahoma" panose="020B0604030504040204" pitchFamily="34" charset="0"/>
                <a:cs typeface="Tahoma" panose="020B0604030504040204" pitchFamily="34" charset="0"/>
                <a:sym typeface="Times New Roman"/>
              </a:rPr>
              <a:t>Respiratory disorders</a:t>
            </a:r>
          </a:p>
          <a:p>
            <a:pPr marL="685800" lvl="0" indent="-685800">
              <a:buFont typeface="Arial" panose="020B0604020202020204" pitchFamily="34" charset="0"/>
              <a:buChar char="•"/>
            </a:pPr>
            <a:r>
              <a:rPr lang="en-US" sz="4000" dirty="0">
                <a:latin typeface="Tahoma" panose="020B0604030504040204" pitchFamily="34" charset="0"/>
                <a:ea typeface="Tahoma" panose="020B0604030504040204" pitchFamily="34" charset="0"/>
                <a:cs typeface="Tahoma" panose="020B0604030504040204" pitchFamily="34" charset="0"/>
                <a:sym typeface="Times New Roman"/>
              </a:rPr>
              <a:t>Dysphagia disorders</a:t>
            </a:r>
          </a:p>
          <a:p>
            <a:pPr marL="685800" lvl="0" indent="-685800">
              <a:buFont typeface="Arial" panose="020B0604020202020204" pitchFamily="34" charset="0"/>
              <a:buChar char="•"/>
            </a:pPr>
            <a:r>
              <a:rPr lang="en-US" sz="4000" dirty="0">
                <a:latin typeface="Tahoma" panose="020B0604030504040204" pitchFamily="34" charset="0"/>
                <a:ea typeface="Tahoma" panose="020B0604030504040204" pitchFamily="34" charset="0"/>
                <a:cs typeface="Tahoma" panose="020B0604030504040204" pitchFamily="34" charset="0"/>
                <a:sym typeface="Times New Roman"/>
              </a:rPr>
              <a:t>Avoid administering Botox to a site where an infection is present</a:t>
            </a:r>
          </a:p>
          <a:p>
            <a:pPr marL="685800" lvl="0" indent="-685800">
              <a:buFont typeface="Arial" panose="020B0604020202020204" pitchFamily="34" charset="0"/>
              <a:buChar char="•"/>
            </a:pPr>
            <a:r>
              <a:rPr lang="en-US" sz="4000" dirty="0">
                <a:latin typeface="Tahoma" panose="020B0604030504040204" pitchFamily="34" charset="0"/>
                <a:ea typeface="Tahoma" panose="020B0604030504040204" pitchFamily="34" charset="0"/>
                <a:cs typeface="Tahoma" panose="020B0604030504040204" pitchFamily="34" charset="0"/>
                <a:sym typeface="Times New Roman"/>
              </a:rPr>
              <a:t>Allergy to Botox</a:t>
            </a:r>
          </a:p>
          <a:p>
            <a:pPr lvl="0"/>
            <a:endParaRPr lang="en-US" sz="1000" dirty="0">
              <a:latin typeface="Tahoma" panose="020B0604030504040204" pitchFamily="34" charset="0"/>
              <a:ea typeface="Tahoma" panose="020B0604030504040204" pitchFamily="34" charset="0"/>
              <a:cs typeface="Tahoma" panose="020B0604030504040204" pitchFamily="34" charset="0"/>
              <a:sym typeface="Times New Roman"/>
            </a:endParaRPr>
          </a:p>
          <a:p>
            <a:pPr lvl="0" algn="ctr"/>
            <a:r>
              <a:rPr lang="en-US" sz="4800" b="1" dirty="0">
                <a:latin typeface="Tahoma" panose="020B0604030504040204" pitchFamily="34" charset="0"/>
                <a:ea typeface="Tahoma" panose="020B0604030504040204" pitchFamily="34" charset="0"/>
                <a:cs typeface="Tahoma" panose="020B0604030504040204" pitchFamily="34" charset="0"/>
                <a:sym typeface="Times New Roman"/>
              </a:rPr>
              <a:t>ADVERSE REACTIONS</a:t>
            </a:r>
          </a:p>
          <a:p>
            <a:pPr lvl="0" algn="ctr"/>
            <a:endParaRPr lang="en-US" sz="1000" b="1" dirty="0">
              <a:latin typeface="Tahoma" panose="020B0604030504040204" pitchFamily="34" charset="0"/>
              <a:ea typeface="Tahoma" panose="020B0604030504040204" pitchFamily="34" charset="0"/>
              <a:cs typeface="Tahoma" panose="020B0604030504040204" pitchFamily="34" charset="0"/>
              <a:sym typeface="Times New Roman"/>
            </a:endParaRPr>
          </a:p>
          <a:p>
            <a:pPr marL="685800" lvl="0" indent="-6858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sym typeface="Times New Roman"/>
              </a:rPr>
              <a:t>Headache</a:t>
            </a:r>
          </a:p>
          <a:p>
            <a:pPr marL="685800" lvl="0" indent="-6858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sym typeface="Times New Roman"/>
              </a:rPr>
              <a:t>Dizziness</a:t>
            </a:r>
          </a:p>
          <a:p>
            <a:pPr marL="685800" lvl="0" indent="-6858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sym typeface="Times New Roman"/>
              </a:rPr>
              <a:t>Infection</a:t>
            </a:r>
          </a:p>
          <a:p>
            <a:pPr marL="685800" lvl="0" indent="-6858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sym typeface="Times New Roman"/>
              </a:rPr>
              <a:t>Pruitus </a:t>
            </a:r>
          </a:p>
          <a:p>
            <a:pPr marL="685800" lvl="0" indent="-6858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sym typeface="Times New Roman"/>
              </a:rPr>
              <a:t>Muscle weakness</a:t>
            </a:r>
            <a:endParaRPr lang="en-US" sz="1200" dirty="0">
              <a:latin typeface="Tahoma" panose="020B0604030504040204" pitchFamily="34" charset="0"/>
              <a:ea typeface="Tahoma" panose="020B0604030504040204" pitchFamily="34" charset="0"/>
              <a:cs typeface="Tahoma" panose="020B0604030504040204" pitchFamily="34" charset="0"/>
              <a:sym typeface="Times New Roman"/>
            </a:endParaRPr>
          </a:p>
        </p:txBody>
      </p:sp>
    </p:spTree>
  </p:cSld>
  <p:clrMapOvr>
    <a:masterClrMapping/>
  </p:clrMapOvr>
</p:sld>
</file>

<file path=ppt/theme/theme1.xml><?xml version="1.0" encoding="utf-8"?>
<a:theme xmlns:a="http://schemas.openxmlformats.org/drawingml/2006/main" name="TM10021427">
  <a:themeElements>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547</Words>
  <Application>Microsoft Office PowerPoint</Application>
  <PresentationFormat>Custom</PresentationFormat>
  <Paragraphs>92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Noto Sans Symbols</vt:lpstr>
      <vt:lpstr>Tahoma</vt:lpstr>
      <vt:lpstr>Times New Roman</vt:lpstr>
      <vt:lpstr>TM10021427</vt:lpstr>
      <vt:lpstr>The Beauty of Botox Botox Use in Dentistry Jordan Banasik, Olivia Laidler, Alex Kerr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Botox Use In Dentistry</dc:title>
  <dc:creator>Alex Kerr</dc:creator>
  <cp:lastModifiedBy>Olivia Laidler</cp:lastModifiedBy>
  <cp:revision>11</cp:revision>
  <dcterms:modified xsi:type="dcterms:W3CDTF">2018-12-03T19:19:48Z</dcterms:modified>
</cp:coreProperties>
</file>